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1"/>
  </p:notesMasterIdLst>
  <p:sldIdLst>
    <p:sldId id="256" r:id="rId2"/>
    <p:sldId id="277" r:id="rId3"/>
    <p:sldId id="279" r:id="rId4"/>
    <p:sldId id="280" r:id="rId5"/>
    <p:sldId id="282" r:id="rId6"/>
    <p:sldId id="281" r:id="rId7"/>
    <p:sldId id="257" r:id="rId8"/>
    <p:sldId id="283" r:id="rId9"/>
    <p:sldId id="308" r:id="rId10"/>
    <p:sldId id="284" r:id="rId11"/>
    <p:sldId id="305" r:id="rId12"/>
    <p:sldId id="306" r:id="rId13"/>
    <p:sldId id="307" r:id="rId14"/>
    <p:sldId id="309" r:id="rId15"/>
    <p:sldId id="285" r:id="rId16"/>
    <p:sldId id="290" r:id="rId17"/>
    <p:sldId id="295" r:id="rId18"/>
    <p:sldId id="296" r:id="rId19"/>
    <p:sldId id="297" r:id="rId20"/>
    <p:sldId id="294" r:id="rId21"/>
    <p:sldId id="298" r:id="rId22"/>
    <p:sldId id="299" r:id="rId23"/>
    <p:sldId id="301" r:id="rId24"/>
    <p:sldId id="302" r:id="rId25"/>
    <p:sldId id="304" r:id="rId26"/>
    <p:sldId id="289" r:id="rId27"/>
    <p:sldId id="303" r:id="rId28"/>
    <p:sldId id="266" r:id="rId29"/>
    <p:sldId id="27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965" autoAdjust="0"/>
  </p:normalViewPr>
  <p:slideViewPr>
    <p:cSldViewPr snapToGrid="0">
      <p:cViewPr varScale="1">
        <p:scale>
          <a:sx n="51" d="100"/>
          <a:sy n="51" d="100"/>
        </p:scale>
        <p:origin x="12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06510-B4FC-4D7A-A9CE-31C6A25DCF0A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19867-B3CC-4830-8566-9E01B26D3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1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Greetings</a:t>
            </a:r>
          </a:p>
          <a:p>
            <a:r>
              <a:rPr lang="en-US" dirty="0"/>
              <a:t>PICKNAME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1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endParaRPr lang="en-US" dirty="0"/>
          </a:p>
          <a:p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Tumbuhan</a:t>
            </a:r>
            <a:r>
              <a:rPr lang="en-US" dirty="0"/>
              <a:t> dan algae yang </a:t>
            </a:r>
            <a:r>
              <a:rPr lang="en-US" dirty="0" err="1"/>
              <a:t>tumbuh</a:t>
            </a:r>
            <a:r>
              <a:rPr lang="en-US" dirty="0"/>
              <a:t> di mangrove.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hari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Utama - Hewn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yang </a:t>
            </a:r>
            <a:r>
              <a:rPr lang="en-US" dirty="0" err="1"/>
              <a:t>ditemukkan</a:t>
            </a:r>
            <a:r>
              <a:rPr lang="en-US" dirty="0"/>
              <a:t> di mangrove. </a:t>
            </a:r>
            <a:r>
              <a:rPr lang="en-US" dirty="0" err="1"/>
              <a:t>Herbivora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</a:t>
            </a:r>
            <a:r>
              <a:rPr lang="en-US" dirty="0" err="1"/>
              <a:t>sekunder</a:t>
            </a:r>
            <a:r>
              <a:rPr lang="en-US" dirty="0"/>
              <a:t> - </a:t>
            </a:r>
            <a:r>
              <a:rPr lang="en-US" dirty="0" err="1"/>
              <a:t>Karnivora</a:t>
            </a:r>
            <a:r>
              <a:rPr lang="en-US" dirty="0"/>
              <a:t>. </a:t>
            </a:r>
            <a:r>
              <a:rPr lang="en-US" dirty="0" err="1"/>
              <a:t>Ikan</a:t>
            </a:r>
            <a:r>
              <a:rPr lang="en-US" dirty="0"/>
              <a:t>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endParaRPr lang="en-US" dirty="0"/>
          </a:p>
          <a:p>
            <a:r>
              <a:rPr lang="en-US" dirty="0" err="1"/>
              <a:t>Tersier</a:t>
            </a:r>
            <a:r>
              <a:rPr lang="en-US" dirty="0"/>
              <a:t> - Kita. Kita </a:t>
            </a:r>
            <a:r>
              <a:rPr lang="en-US" dirty="0" err="1"/>
              <a:t>menangkap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ikannya</a:t>
            </a:r>
            <a:r>
              <a:rPr lang="en-US" dirty="0"/>
              <a:t>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bertahan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16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endParaRPr lang="en-US" dirty="0"/>
          </a:p>
          <a:p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Tumbuhan</a:t>
            </a:r>
            <a:r>
              <a:rPr lang="en-US" dirty="0"/>
              <a:t> dan algae yang </a:t>
            </a:r>
            <a:r>
              <a:rPr lang="en-US" dirty="0" err="1"/>
              <a:t>tumbuh</a:t>
            </a:r>
            <a:r>
              <a:rPr lang="en-US" dirty="0"/>
              <a:t> di mangrove.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hari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Utama - Hewn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yang </a:t>
            </a:r>
            <a:r>
              <a:rPr lang="en-US" dirty="0" err="1"/>
              <a:t>ditemukkan</a:t>
            </a:r>
            <a:r>
              <a:rPr lang="en-US" dirty="0"/>
              <a:t> di mangrove. </a:t>
            </a:r>
            <a:r>
              <a:rPr lang="en-US" dirty="0" err="1"/>
              <a:t>Herbivora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</a:t>
            </a:r>
            <a:r>
              <a:rPr lang="en-US" dirty="0" err="1"/>
              <a:t>sekunder</a:t>
            </a:r>
            <a:r>
              <a:rPr lang="en-US" dirty="0"/>
              <a:t> - </a:t>
            </a:r>
            <a:r>
              <a:rPr lang="en-US" dirty="0" err="1"/>
              <a:t>Karnivora</a:t>
            </a:r>
            <a:r>
              <a:rPr lang="en-US" dirty="0"/>
              <a:t>. </a:t>
            </a:r>
            <a:r>
              <a:rPr lang="en-US" dirty="0" err="1"/>
              <a:t>Ikan</a:t>
            </a:r>
            <a:r>
              <a:rPr lang="en-US" dirty="0"/>
              <a:t>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endParaRPr lang="en-US" dirty="0"/>
          </a:p>
          <a:p>
            <a:r>
              <a:rPr lang="en-US" dirty="0" err="1"/>
              <a:t>Tersier</a:t>
            </a:r>
            <a:r>
              <a:rPr lang="en-US" dirty="0"/>
              <a:t> - Kita. Kita </a:t>
            </a:r>
            <a:r>
              <a:rPr lang="en-US" dirty="0" err="1"/>
              <a:t>menangkap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ikannya</a:t>
            </a:r>
            <a:r>
              <a:rPr lang="en-US" dirty="0"/>
              <a:t>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bertahan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10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rumit</a:t>
            </a:r>
            <a:r>
              <a:rPr lang="en-US" dirty="0"/>
              <a:t>.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bagain</a:t>
            </a:r>
            <a:r>
              <a:rPr lang="en-US" dirty="0"/>
              <a:t> yang </a:t>
            </a:r>
            <a:r>
              <a:rPr lang="en-US" dirty="0" err="1"/>
              <a:t>hilang</a:t>
            </a:r>
            <a:r>
              <a:rPr lang="en-US" dirty="0"/>
              <a:t>, </a:t>
            </a:r>
            <a:r>
              <a:rPr lang="en-US" dirty="0" err="1"/>
              <a:t>semua</a:t>
            </a:r>
            <a:r>
              <a:rPr lang="en-US" dirty="0"/>
              <a:t> yang lain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dihancur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81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rumit</a:t>
            </a:r>
            <a:r>
              <a:rPr lang="en-US" dirty="0"/>
              <a:t>.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bagain</a:t>
            </a:r>
            <a:r>
              <a:rPr lang="en-US" dirty="0"/>
              <a:t> yang </a:t>
            </a:r>
            <a:r>
              <a:rPr lang="en-US" dirty="0" err="1"/>
              <a:t>hilang</a:t>
            </a:r>
            <a:r>
              <a:rPr lang="en-US" dirty="0"/>
              <a:t>, </a:t>
            </a:r>
            <a:r>
              <a:rPr lang="en-US" dirty="0" err="1"/>
              <a:t>semua</a:t>
            </a:r>
            <a:r>
              <a:rPr lang="en-US" dirty="0"/>
              <a:t> yang lain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dihancur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09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rumit</a:t>
            </a:r>
            <a:r>
              <a:rPr lang="en-US" dirty="0"/>
              <a:t>.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bagain</a:t>
            </a:r>
            <a:r>
              <a:rPr lang="en-US" dirty="0"/>
              <a:t> yang </a:t>
            </a:r>
            <a:r>
              <a:rPr lang="en-US" dirty="0" err="1"/>
              <a:t>hilang</a:t>
            </a:r>
            <a:r>
              <a:rPr lang="en-US" dirty="0"/>
              <a:t>, </a:t>
            </a:r>
            <a:r>
              <a:rPr lang="en-US" dirty="0" err="1"/>
              <a:t>semua</a:t>
            </a:r>
            <a:r>
              <a:rPr lang="en-US" dirty="0"/>
              <a:t> yang lain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dihancur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49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rumit</a:t>
            </a:r>
            <a:r>
              <a:rPr lang="en-US" dirty="0"/>
              <a:t>.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bagain</a:t>
            </a:r>
            <a:r>
              <a:rPr lang="en-US" dirty="0"/>
              <a:t> yang </a:t>
            </a:r>
            <a:r>
              <a:rPr lang="en-US" dirty="0" err="1"/>
              <a:t>hilang</a:t>
            </a:r>
            <a:r>
              <a:rPr lang="en-US" dirty="0"/>
              <a:t>, </a:t>
            </a:r>
            <a:r>
              <a:rPr lang="en-US" dirty="0" err="1"/>
              <a:t>semua</a:t>
            </a:r>
            <a:r>
              <a:rPr lang="en-US" dirty="0"/>
              <a:t> yang lain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dihancur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13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rumit</a:t>
            </a:r>
            <a:r>
              <a:rPr lang="en-US" dirty="0"/>
              <a:t>.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bagain</a:t>
            </a:r>
            <a:r>
              <a:rPr lang="en-US" dirty="0"/>
              <a:t> yang </a:t>
            </a:r>
            <a:r>
              <a:rPr lang="en-US" dirty="0" err="1"/>
              <a:t>hilang</a:t>
            </a:r>
            <a:r>
              <a:rPr lang="en-US" dirty="0"/>
              <a:t>, </a:t>
            </a:r>
            <a:r>
              <a:rPr lang="en-US" dirty="0" err="1"/>
              <a:t>semua</a:t>
            </a:r>
            <a:r>
              <a:rPr lang="en-US" dirty="0"/>
              <a:t> yang lain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dihancur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33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 2022 maybe exactly two years ago</a:t>
            </a:r>
          </a:p>
          <a:p>
            <a:r>
              <a:rPr lang="en-US" dirty="0"/>
              <a:t>Didn’t know where I was going to be</a:t>
            </a:r>
          </a:p>
          <a:p>
            <a:r>
              <a:rPr lang="en-US" dirty="0"/>
              <a:t>Read this article, was interested in the </a:t>
            </a:r>
            <a:r>
              <a:rPr lang="en-US" dirty="0" err="1"/>
              <a:t>upaya</a:t>
            </a:r>
            <a:endParaRPr lang="en-US" dirty="0"/>
          </a:p>
          <a:p>
            <a:r>
              <a:rPr lang="en-US" dirty="0"/>
              <a:t>Found blue forests, asked</a:t>
            </a:r>
          </a:p>
          <a:p>
            <a:r>
              <a:rPr lang="en-US" dirty="0"/>
              <a:t>Inspired me to come to IN, learn Indonesian, study mangroves, and come here</a:t>
            </a:r>
          </a:p>
          <a:p>
            <a:r>
              <a:rPr lang="en-US" dirty="0"/>
              <a:t>Your efforts make a difference. In fish’s lives, in your </a:t>
            </a:r>
            <a:r>
              <a:rPr lang="en-US" dirty="0" err="1"/>
              <a:t>childrens</a:t>
            </a:r>
            <a:r>
              <a:rPr lang="en-US" dirty="0"/>
              <a:t> lives, in my life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19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 </a:t>
            </a:r>
            <a:r>
              <a:rPr lang="en-US" dirty="0" err="1"/>
              <a:t>Rohani</a:t>
            </a:r>
            <a:r>
              <a:rPr lang="en-US" dirty="0"/>
              <a:t> – logistical advice and found students for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97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Indonesia memiliki luas hutan mangrove tertinggi di dunia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06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Melindungi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dara</a:t>
            </a:r>
            <a:r>
              <a:rPr lang="en-US" dirty="0"/>
              <a:t> </a:t>
            </a:r>
            <a:r>
              <a:rPr lang="en-US" dirty="0" err="1"/>
              <a:t>badai</a:t>
            </a:r>
            <a:r>
              <a:rPr lang="en-US" dirty="0"/>
              <a:t> dan </a:t>
            </a:r>
            <a:r>
              <a:rPr lang="en-US" dirty="0" err="1"/>
              <a:t>banjir</a:t>
            </a:r>
            <a:endParaRPr lang="en-US" dirty="0"/>
          </a:p>
          <a:p>
            <a:r>
              <a:rPr lang="en-US" dirty="0" err="1"/>
              <a:t>Melendungi</a:t>
            </a:r>
            <a:r>
              <a:rPr lang="en-US" dirty="0"/>
              <a:t> </a:t>
            </a:r>
            <a:r>
              <a:rPr lang="en-US" dirty="0" err="1"/>
              <a:t>tanah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abrasi</a:t>
            </a:r>
            <a:r>
              <a:rPr lang="en-US" dirty="0"/>
              <a:t> </a:t>
            </a:r>
            <a:r>
              <a:rPr lang="en-US" dirty="0" err="1"/>
              <a:t>ombak</a:t>
            </a:r>
            <a:endParaRPr lang="en-US" dirty="0"/>
          </a:p>
          <a:p>
            <a:r>
              <a:rPr lang="en-US" dirty="0" err="1"/>
              <a:t>Membersikan</a:t>
            </a:r>
            <a:r>
              <a:rPr lang="en-US" dirty="0"/>
              <a:t> </a:t>
            </a:r>
            <a:r>
              <a:rPr lang="en-US" dirty="0" err="1"/>
              <a:t>udara</a:t>
            </a:r>
            <a:endParaRPr lang="en-US" dirty="0"/>
          </a:p>
          <a:p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sehat</a:t>
            </a:r>
            <a:r>
              <a:rPr lang="en-US" dirty="0"/>
              <a:t>,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mahluk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tinggal</a:t>
            </a:r>
            <a:r>
              <a:rPr lang="en-US" dirty="0"/>
              <a:t> di situ. </a:t>
            </a:r>
            <a:r>
              <a:rPr lang="en-US" dirty="0" err="1"/>
              <a:t>Dikenal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keanekaragaman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50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 </a:t>
            </a: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juga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berkembang</a:t>
            </a:r>
            <a:r>
              <a:rPr lang="en-US" dirty="0"/>
              <a:t> </a:t>
            </a:r>
            <a:r>
              <a:rPr lang="en-US" dirty="0" err="1"/>
              <a:t>biak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bersembunyi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predator</a:t>
            </a:r>
          </a:p>
          <a:p>
            <a:pPr marL="171450" indent="-171450">
              <a:buFontTx/>
              <a:buChar char="-"/>
            </a:pPr>
            <a:r>
              <a:rPr lang="en-US" dirty="0"/>
              <a:t>Kasih </a:t>
            </a:r>
            <a:r>
              <a:rPr lang="en-US" dirty="0" err="1"/>
              <a:t>makakan</a:t>
            </a:r>
            <a:r>
              <a:rPr lang="en-US" dirty="0"/>
              <a:t> – </a:t>
            </a:r>
            <a:r>
              <a:rPr lang="en-US" dirty="0" err="1"/>
              <a:t>banyak</a:t>
            </a:r>
            <a:r>
              <a:rPr lang="en-US" dirty="0"/>
              <a:t> algae dan </a:t>
            </a:r>
            <a:r>
              <a:rPr lang="en-US" dirty="0" err="1"/>
              <a:t>daun</a:t>
            </a:r>
            <a:r>
              <a:rPr lang="en-US" dirty="0"/>
              <a:t> </a:t>
            </a:r>
            <a:r>
              <a:rPr lang="en-US" dirty="0" err="1"/>
              <a:t>daun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Ikan</a:t>
            </a:r>
            <a:r>
              <a:rPr lang="en-US" dirty="0"/>
              <a:t> juga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dilindungi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badai</a:t>
            </a:r>
            <a:r>
              <a:rPr lang="en-US" dirty="0"/>
              <a:t>.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santai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16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Kami </a:t>
            </a:r>
            <a:r>
              <a:rPr lang="en-US" dirty="0" err="1"/>
              <a:t>pakai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gopro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air.</a:t>
            </a:r>
          </a:p>
          <a:p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dipasang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jam. Setelah </a:t>
            </a:r>
            <a:r>
              <a:rPr lang="en-US" dirty="0" err="1"/>
              <a:t>kameranya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kami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dan </a:t>
            </a:r>
            <a:r>
              <a:rPr lang="en-US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ikan</a:t>
            </a:r>
            <a:endParaRPr lang="en-US" dirty="0"/>
          </a:p>
          <a:p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membandingkan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dan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di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yang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dihancur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yang kalian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menenam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huntannya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65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08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 </a:t>
            </a:r>
            <a:r>
              <a:rPr lang="en-US" dirty="0" err="1"/>
              <a:t>spesies</a:t>
            </a:r>
            <a:endParaRPr lang="en-US" dirty="0"/>
          </a:p>
          <a:p>
            <a:r>
              <a:rPr lang="en-US" dirty="0"/>
              <a:t>Banyak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jarang</a:t>
            </a:r>
            <a:r>
              <a:rPr lang="en-US" dirty="0"/>
              <a:t> </a:t>
            </a:r>
            <a:r>
              <a:rPr lang="en-US" dirty="0" err="1"/>
              <a:t>ditemukan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07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endParaRPr lang="en-US" dirty="0"/>
          </a:p>
          <a:p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Tumbuhan</a:t>
            </a:r>
            <a:r>
              <a:rPr lang="en-US" dirty="0"/>
              <a:t> dan algae yang </a:t>
            </a:r>
            <a:r>
              <a:rPr lang="en-US" dirty="0" err="1"/>
              <a:t>tumbuh</a:t>
            </a:r>
            <a:r>
              <a:rPr lang="en-US" dirty="0"/>
              <a:t> di mangrove.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hari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Utama - Hewn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yang </a:t>
            </a:r>
            <a:r>
              <a:rPr lang="en-US" dirty="0" err="1"/>
              <a:t>ditemukkan</a:t>
            </a:r>
            <a:r>
              <a:rPr lang="en-US" dirty="0"/>
              <a:t> di mangrove. </a:t>
            </a:r>
            <a:r>
              <a:rPr lang="en-US" dirty="0" err="1"/>
              <a:t>Herbivora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</a:t>
            </a:r>
            <a:r>
              <a:rPr lang="en-US" dirty="0" err="1"/>
              <a:t>sekunder</a:t>
            </a:r>
            <a:r>
              <a:rPr lang="en-US" dirty="0"/>
              <a:t> - </a:t>
            </a:r>
            <a:r>
              <a:rPr lang="en-US" dirty="0" err="1"/>
              <a:t>Karnivora</a:t>
            </a:r>
            <a:r>
              <a:rPr lang="en-US" dirty="0"/>
              <a:t>. </a:t>
            </a:r>
            <a:r>
              <a:rPr lang="en-US" dirty="0" err="1"/>
              <a:t>Ikan</a:t>
            </a:r>
            <a:r>
              <a:rPr lang="en-US" dirty="0"/>
              <a:t>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endParaRPr lang="en-US" dirty="0"/>
          </a:p>
          <a:p>
            <a:r>
              <a:rPr lang="en-US" dirty="0" err="1"/>
              <a:t>Tersier</a:t>
            </a:r>
            <a:r>
              <a:rPr lang="en-US" dirty="0"/>
              <a:t> - Kita. Kita </a:t>
            </a:r>
            <a:r>
              <a:rPr lang="en-US" dirty="0" err="1"/>
              <a:t>menangkap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ikannya</a:t>
            </a:r>
            <a:r>
              <a:rPr lang="en-US" dirty="0"/>
              <a:t>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bertahan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06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endParaRPr lang="en-US" dirty="0"/>
          </a:p>
          <a:p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Tumbuhan</a:t>
            </a:r>
            <a:r>
              <a:rPr lang="en-US" dirty="0"/>
              <a:t> dan algae yang </a:t>
            </a:r>
            <a:r>
              <a:rPr lang="en-US" dirty="0" err="1"/>
              <a:t>tumbuh</a:t>
            </a:r>
            <a:r>
              <a:rPr lang="en-US" dirty="0"/>
              <a:t> di mangrove.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hari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Utama - Hewn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yang </a:t>
            </a:r>
            <a:r>
              <a:rPr lang="en-US" dirty="0" err="1"/>
              <a:t>ditemukkan</a:t>
            </a:r>
            <a:r>
              <a:rPr lang="en-US" dirty="0"/>
              <a:t> di mangrove. </a:t>
            </a:r>
            <a:r>
              <a:rPr lang="en-US" dirty="0" err="1"/>
              <a:t>Herbivora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</a:t>
            </a:r>
            <a:r>
              <a:rPr lang="en-US" dirty="0" err="1"/>
              <a:t>sekunder</a:t>
            </a:r>
            <a:r>
              <a:rPr lang="en-US" dirty="0"/>
              <a:t> - </a:t>
            </a:r>
            <a:r>
              <a:rPr lang="en-US" dirty="0" err="1"/>
              <a:t>Karnivora</a:t>
            </a:r>
            <a:r>
              <a:rPr lang="en-US" dirty="0"/>
              <a:t>. </a:t>
            </a:r>
            <a:r>
              <a:rPr lang="en-US" dirty="0" err="1"/>
              <a:t>Ikan</a:t>
            </a:r>
            <a:r>
              <a:rPr lang="en-US" dirty="0"/>
              <a:t>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endParaRPr lang="en-US" dirty="0"/>
          </a:p>
          <a:p>
            <a:r>
              <a:rPr lang="en-US" dirty="0" err="1"/>
              <a:t>Tersier</a:t>
            </a:r>
            <a:r>
              <a:rPr lang="en-US" dirty="0"/>
              <a:t> - Kita. Kita </a:t>
            </a:r>
            <a:r>
              <a:rPr lang="en-US" dirty="0" err="1"/>
              <a:t>menangkap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ikannya</a:t>
            </a:r>
            <a:r>
              <a:rPr lang="en-US" dirty="0"/>
              <a:t>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bertahan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6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8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58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2558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49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12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26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88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9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21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3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0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7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60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45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974E4A2-40D6-4132-ADC4-CCF564034B3E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152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microsoft.com/office/2007/relationships/hdphoto" Target="../media/hdphoto1.wdp"/><Relationship Id="rId2" Type="http://schemas.openxmlformats.org/officeDocument/2006/relationships/notesSlide" Target="../notesSlides/notesSlide9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38.png"/><Relationship Id="rId5" Type="http://schemas.openxmlformats.org/officeDocument/2006/relationships/image" Target="../media/image42.png"/><Relationship Id="rId15" Type="http://schemas.openxmlformats.org/officeDocument/2006/relationships/image" Target="../media/image40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44.png"/><Relationship Id="rId1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44.png"/><Relationship Id="rId18" Type="http://schemas.microsoft.com/office/2007/relationships/hdphoto" Target="../media/hdphoto2.wdp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12" Type="http://schemas.microsoft.com/office/2007/relationships/hdphoto" Target="../media/hdphoto6.wdp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6" Type="http://schemas.microsoft.com/office/2007/relationships/hdphoto" Target="../media/hdphoto1.wdp"/><Relationship Id="rId20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3.png"/><Relationship Id="rId5" Type="http://schemas.openxmlformats.org/officeDocument/2006/relationships/image" Target="../media/image45.png"/><Relationship Id="rId15" Type="http://schemas.openxmlformats.org/officeDocument/2006/relationships/image" Target="../media/image38.png"/><Relationship Id="rId10" Type="http://schemas.microsoft.com/office/2007/relationships/hdphoto" Target="../media/hdphoto5.wdp"/><Relationship Id="rId19" Type="http://schemas.openxmlformats.org/officeDocument/2006/relationships/image" Target="../media/image40.png"/><Relationship Id="rId4" Type="http://schemas.microsoft.com/office/2007/relationships/hdphoto" Target="../media/hdphoto4.wdp"/><Relationship Id="rId9" Type="http://schemas.openxmlformats.org/officeDocument/2006/relationships/image" Target="../media/image42.png"/><Relationship Id="rId1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44.png"/><Relationship Id="rId18" Type="http://schemas.microsoft.com/office/2007/relationships/hdphoto" Target="../media/hdphoto1.wdp"/><Relationship Id="rId3" Type="http://schemas.openxmlformats.org/officeDocument/2006/relationships/image" Target="../media/image41.png"/><Relationship Id="rId21" Type="http://schemas.openxmlformats.org/officeDocument/2006/relationships/image" Target="../media/image40.png"/><Relationship Id="rId7" Type="http://schemas.openxmlformats.org/officeDocument/2006/relationships/image" Target="../media/image46.png"/><Relationship Id="rId12" Type="http://schemas.microsoft.com/office/2007/relationships/hdphoto" Target="../media/hdphoto6.wdp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6" Type="http://schemas.microsoft.com/office/2007/relationships/hdphoto" Target="../media/hdphoto10.wdp"/><Relationship Id="rId20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3.png"/><Relationship Id="rId5" Type="http://schemas.openxmlformats.org/officeDocument/2006/relationships/image" Target="../media/image45.png"/><Relationship Id="rId15" Type="http://schemas.openxmlformats.org/officeDocument/2006/relationships/image" Target="../media/image47.png"/><Relationship Id="rId10" Type="http://schemas.microsoft.com/office/2007/relationships/hdphoto" Target="../media/hdphoto5.wdp"/><Relationship Id="rId19" Type="http://schemas.openxmlformats.org/officeDocument/2006/relationships/image" Target="../media/image39.png"/><Relationship Id="rId4" Type="http://schemas.microsoft.com/office/2007/relationships/hdphoto" Target="../media/hdphoto4.wdp"/><Relationship Id="rId9" Type="http://schemas.openxmlformats.org/officeDocument/2006/relationships/image" Target="../media/image42.png"/><Relationship Id="rId14" Type="http://schemas.microsoft.com/office/2007/relationships/hdphoto" Target="../media/hdphoto7.wdp"/><Relationship Id="rId22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44.png"/><Relationship Id="rId18" Type="http://schemas.microsoft.com/office/2007/relationships/hdphoto" Target="../media/hdphoto1.wdp"/><Relationship Id="rId3" Type="http://schemas.openxmlformats.org/officeDocument/2006/relationships/image" Target="../media/image41.png"/><Relationship Id="rId21" Type="http://schemas.openxmlformats.org/officeDocument/2006/relationships/image" Target="../media/image40.png"/><Relationship Id="rId7" Type="http://schemas.openxmlformats.org/officeDocument/2006/relationships/image" Target="../media/image46.png"/><Relationship Id="rId12" Type="http://schemas.microsoft.com/office/2007/relationships/hdphoto" Target="../media/hdphoto6.wdp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6" Type="http://schemas.microsoft.com/office/2007/relationships/hdphoto" Target="../media/hdphoto10.wdp"/><Relationship Id="rId20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3.png"/><Relationship Id="rId5" Type="http://schemas.openxmlformats.org/officeDocument/2006/relationships/image" Target="../media/image45.png"/><Relationship Id="rId15" Type="http://schemas.openxmlformats.org/officeDocument/2006/relationships/image" Target="../media/image47.png"/><Relationship Id="rId10" Type="http://schemas.microsoft.com/office/2007/relationships/hdphoto" Target="../media/hdphoto5.wdp"/><Relationship Id="rId19" Type="http://schemas.openxmlformats.org/officeDocument/2006/relationships/image" Target="../media/image39.png"/><Relationship Id="rId4" Type="http://schemas.microsoft.com/office/2007/relationships/hdphoto" Target="../media/hdphoto4.wdp"/><Relationship Id="rId9" Type="http://schemas.openxmlformats.org/officeDocument/2006/relationships/image" Target="../media/image42.png"/><Relationship Id="rId14" Type="http://schemas.microsoft.com/office/2007/relationships/hdphoto" Target="../media/hdphoto7.wdp"/><Relationship Id="rId22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38.png"/><Relationship Id="rId18" Type="http://schemas.microsoft.com/office/2007/relationships/hdphoto" Target="../media/hdphoto3.wdp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12" Type="http://schemas.microsoft.com/office/2007/relationships/hdphoto" Target="../media/hdphoto10.wdp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image" Target="../media/image39.png"/><Relationship Id="rId10" Type="http://schemas.microsoft.com/office/2007/relationships/hdphoto" Target="../media/hdphoto5.wdp"/><Relationship Id="rId4" Type="http://schemas.microsoft.com/office/2007/relationships/hdphoto" Target="../media/hdphoto4.wdp"/><Relationship Id="rId9" Type="http://schemas.openxmlformats.org/officeDocument/2006/relationships/image" Target="../media/image42.png"/><Relationship Id="rId1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38.png"/><Relationship Id="rId18" Type="http://schemas.microsoft.com/office/2007/relationships/hdphoto" Target="../media/hdphoto3.wdp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12" Type="http://schemas.microsoft.com/office/2007/relationships/hdphoto" Target="../media/hdphoto10.wdp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image" Target="../media/image39.png"/><Relationship Id="rId10" Type="http://schemas.microsoft.com/office/2007/relationships/hdphoto" Target="../media/hdphoto5.wdp"/><Relationship Id="rId4" Type="http://schemas.microsoft.com/office/2007/relationships/hdphoto" Target="../media/hdphoto4.wdp"/><Relationship Id="rId9" Type="http://schemas.openxmlformats.org/officeDocument/2006/relationships/image" Target="../media/image42.png"/><Relationship Id="rId1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38.png"/><Relationship Id="rId18" Type="http://schemas.microsoft.com/office/2007/relationships/hdphoto" Target="../media/hdphoto3.wdp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12" Type="http://schemas.microsoft.com/office/2007/relationships/hdphoto" Target="../media/hdphoto10.wdp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image" Target="../media/image39.png"/><Relationship Id="rId10" Type="http://schemas.microsoft.com/office/2007/relationships/hdphoto" Target="../media/hdphoto5.wdp"/><Relationship Id="rId4" Type="http://schemas.microsoft.com/office/2007/relationships/hdphoto" Target="../media/hdphoto4.wdp"/><Relationship Id="rId9" Type="http://schemas.openxmlformats.org/officeDocument/2006/relationships/image" Target="../media/image42.png"/><Relationship Id="rId1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44.png"/><Relationship Id="rId18" Type="http://schemas.microsoft.com/office/2007/relationships/hdphoto" Target="../media/hdphoto1.wdp"/><Relationship Id="rId3" Type="http://schemas.openxmlformats.org/officeDocument/2006/relationships/image" Target="../media/image41.png"/><Relationship Id="rId21" Type="http://schemas.openxmlformats.org/officeDocument/2006/relationships/image" Target="../media/image40.png"/><Relationship Id="rId7" Type="http://schemas.openxmlformats.org/officeDocument/2006/relationships/image" Target="../media/image46.png"/><Relationship Id="rId12" Type="http://schemas.microsoft.com/office/2007/relationships/hdphoto" Target="../media/hdphoto6.wdp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6" Type="http://schemas.microsoft.com/office/2007/relationships/hdphoto" Target="../media/hdphoto10.wdp"/><Relationship Id="rId20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3.png"/><Relationship Id="rId5" Type="http://schemas.openxmlformats.org/officeDocument/2006/relationships/image" Target="../media/image45.png"/><Relationship Id="rId15" Type="http://schemas.openxmlformats.org/officeDocument/2006/relationships/image" Target="../media/image47.png"/><Relationship Id="rId10" Type="http://schemas.microsoft.com/office/2007/relationships/hdphoto" Target="../media/hdphoto5.wdp"/><Relationship Id="rId19" Type="http://schemas.openxmlformats.org/officeDocument/2006/relationships/image" Target="../media/image39.png"/><Relationship Id="rId4" Type="http://schemas.microsoft.com/office/2007/relationships/hdphoto" Target="../media/hdphoto4.wdp"/><Relationship Id="rId9" Type="http://schemas.openxmlformats.org/officeDocument/2006/relationships/image" Target="../media/image42.png"/><Relationship Id="rId14" Type="http://schemas.microsoft.com/office/2007/relationships/hdphoto" Target="../media/hdphoto7.wdp"/><Relationship Id="rId22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98A3-C894-4E66-81C3-CF985DD9A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err="1"/>
              <a:t>Dampak</a:t>
            </a:r>
            <a:r>
              <a:rPr lang="en-US" sz="6000" dirty="0"/>
              <a:t> </a:t>
            </a:r>
            <a:r>
              <a:rPr lang="en-US" sz="6000" dirty="0" err="1"/>
              <a:t>restorasi</a:t>
            </a:r>
            <a:r>
              <a:rPr lang="en-US" sz="6000" dirty="0"/>
              <a:t> mangrove </a:t>
            </a:r>
            <a:r>
              <a:rPr lang="en-US" sz="6000" dirty="0" err="1"/>
              <a:t>untuk</a:t>
            </a:r>
            <a:r>
              <a:rPr lang="en-US" sz="6000" dirty="0"/>
              <a:t> </a:t>
            </a:r>
            <a:r>
              <a:rPr lang="en-US" sz="6000" dirty="0" err="1"/>
              <a:t>populasi</a:t>
            </a:r>
            <a:r>
              <a:rPr lang="en-US" sz="6000" dirty="0"/>
              <a:t> </a:t>
            </a:r>
            <a:r>
              <a:rPr lang="en-US" sz="6000" dirty="0" err="1"/>
              <a:t>ikan</a:t>
            </a:r>
            <a:r>
              <a:rPr lang="en-US" sz="6000" dirty="0"/>
              <a:t> dan </a:t>
            </a:r>
            <a:r>
              <a:rPr lang="en-US" sz="6000" dirty="0" err="1"/>
              <a:t>keanakeragaman</a:t>
            </a:r>
            <a:r>
              <a:rPr lang="en-US" sz="6000" dirty="0"/>
              <a:t> di Sulawesi Selatan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E609C-C4F3-48F1-91C8-614E01A8E2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Sophie Wulfing</a:t>
            </a:r>
          </a:p>
        </p:txBody>
      </p:sp>
    </p:spTree>
    <p:extLst>
      <p:ext uri="{BB962C8B-B14F-4D97-AF65-F5344CB8AC3E}">
        <p14:creationId xmlns:p14="http://schemas.microsoft.com/office/powerpoint/2010/main" val="580054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6E61-FBC8-42FE-AA71-238E8C83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7D8AF-20E2-4C33-BA52-71D062BB3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363777"/>
            <a:ext cx="7295390" cy="5292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E6E8EE-C66D-4AE9-8BE4-0B235BBAC3D3}"/>
              </a:ext>
            </a:extLst>
          </p:cNvPr>
          <p:cNvSpPr txBox="1"/>
          <p:nvPr/>
        </p:nvSpPr>
        <p:spPr>
          <a:xfrm>
            <a:off x="8116866" y="1363777"/>
            <a:ext cx="2683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Totok</a:t>
            </a:r>
            <a:r>
              <a:rPr lang="en-US" dirty="0"/>
              <a:t>/ </a:t>
            </a:r>
            <a:r>
              <a:rPr lang="en-US" dirty="0" err="1"/>
              <a:t>Berang</a:t>
            </a:r>
            <a:r>
              <a:rPr lang="en-US" dirty="0"/>
              <a:t>  </a:t>
            </a:r>
            <a:r>
              <a:rPr lang="en-US" dirty="0" err="1"/>
              <a:t>Berang</a:t>
            </a:r>
            <a:endParaRPr lang="en-US" dirty="0"/>
          </a:p>
          <a:p>
            <a:r>
              <a:rPr lang="en-US" dirty="0"/>
              <a:t>Cardinal Fish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920BFB-C172-48C9-9DEA-92B9FB89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866" y="2270258"/>
            <a:ext cx="3557392" cy="1960391"/>
          </a:xfrm>
          <a:prstGeom prst="rect">
            <a:avLst/>
          </a:prstGeom>
        </p:spPr>
      </p:pic>
      <p:pic>
        <p:nvPicPr>
          <p:cNvPr id="1026" name="Picture 2" descr="Ryan Photographic - Apogonidae - Cardinalfishes">
            <a:extLst>
              <a:ext uri="{FF2B5EF4-FFF2-40B4-BE49-F238E27FC236}">
                <a16:creationId xmlns:a16="http://schemas.microsoft.com/office/drawing/2014/main" id="{D52E21C9-2FC8-4A47-884F-C3066C40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565" y="4398267"/>
            <a:ext cx="3162323" cy="228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062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6E61-FBC8-42FE-AA71-238E8C83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654E8-8323-4F7B-9024-D9933F745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152983"/>
            <a:ext cx="7464637" cy="5627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401DFC-502E-4E5C-9CA1-4551B2C835CE}"/>
              </a:ext>
            </a:extLst>
          </p:cNvPr>
          <p:cNvSpPr txBox="1"/>
          <p:nvPr/>
        </p:nvSpPr>
        <p:spPr>
          <a:xfrm>
            <a:off x="8229601" y="1329424"/>
            <a:ext cx="2093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Ikan</a:t>
            </a:r>
            <a:r>
              <a:rPr lang="en-US" sz="2800" dirty="0"/>
              <a:t> Buntal</a:t>
            </a:r>
          </a:p>
        </p:txBody>
      </p:sp>
      <p:pic>
        <p:nvPicPr>
          <p:cNvPr id="9" name="Picture 6" descr="https://lh7-us.googleusercontent.com/docsz/AD_4nXfI7UPUZaLHWqkebQfn0_8M1nc6vt12SNRv2aFkPmMS0rS417-pjdNJ8S6K1KZ2UTHsXp64LvXqksantrRGe4Ed8VR-m5-5paM4GlslCnRCqfxoZTBBzZC2J_rQuFxNpR4S_FTaEYrmckYDU6ctpeOp-SGT?key=AsPceWaF00RQdkl9sr3chA">
            <a:extLst>
              <a:ext uri="{FF2B5EF4-FFF2-40B4-BE49-F238E27FC236}">
                <a16:creationId xmlns:a16="http://schemas.microsoft.com/office/drawing/2014/main" id="{9B86DF41-6512-475F-B157-3D6964235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966" y="2064265"/>
            <a:ext cx="3491736" cy="20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rothron reticularis, Reticulated pufferfish">
            <a:extLst>
              <a:ext uri="{FF2B5EF4-FFF2-40B4-BE49-F238E27FC236}">
                <a16:creationId xmlns:a16="http://schemas.microsoft.com/office/drawing/2014/main" id="{E306D9FF-C2FE-4311-8C24-536A19769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543" y="4283482"/>
            <a:ext cx="2779303" cy="222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042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6E61-FBC8-42FE-AA71-238E8C83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5C65AC-AFC0-4BC5-AB54-4E9BDEB8C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64" y="1190561"/>
            <a:ext cx="7646703" cy="5533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B9D22A-9A7B-40BC-97EA-FB3CB6AA11B3}"/>
              </a:ext>
            </a:extLst>
          </p:cNvPr>
          <p:cNvSpPr txBox="1"/>
          <p:nvPr/>
        </p:nvSpPr>
        <p:spPr>
          <a:xfrm>
            <a:off x="8004761" y="1290181"/>
            <a:ext cx="39036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Kakap</a:t>
            </a:r>
            <a:r>
              <a:rPr lang="en-US" sz="3200" dirty="0"/>
              <a:t> </a:t>
            </a:r>
            <a:r>
              <a:rPr lang="en-US" sz="3200" dirty="0" err="1"/>
              <a:t>Garis</a:t>
            </a:r>
            <a:endParaRPr lang="en-US" sz="3200" dirty="0"/>
          </a:p>
          <a:p>
            <a:r>
              <a:rPr lang="en-US" sz="3200" dirty="0"/>
              <a:t>Blackspot Snapper</a:t>
            </a:r>
          </a:p>
        </p:txBody>
      </p:sp>
      <p:pic>
        <p:nvPicPr>
          <p:cNvPr id="2050" name="Picture 2" descr="Lutjanus fulviflamma - Wikipedia">
            <a:extLst>
              <a:ext uri="{FF2B5EF4-FFF2-40B4-BE49-F238E27FC236}">
                <a16:creationId xmlns:a16="http://schemas.microsoft.com/office/drawing/2014/main" id="{B0365DBC-5C99-462B-BE8D-B3E6E8CE7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121" y="4582443"/>
            <a:ext cx="2853578" cy="199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44D5FD-93CF-423A-85BE-87D3CEDAB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004761" y="2690711"/>
            <a:ext cx="3543482" cy="12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41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6E61-FBC8-42FE-AA71-238E8C83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30D693-2C7E-4CCA-A70A-D00B758B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3" y="1203087"/>
            <a:ext cx="7690280" cy="5441096"/>
          </a:xfrm>
          <a:prstGeom prst="rect">
            <a:avLst/>
          </a:prstGeom>
        </p:spPr>
      </p:pic>
      <p:pic>
        <p:nvPicPr>
          <p:cNvPr id="5122" name="Picture 2" descr="Lencam - Wikipedia bahasa Indonesia, ensiklopedia bebas">
            <a:extLst>
              <a:ext uri="{FF2B5EF4-FFF2-40B4-BE49-F238E27FC236}">
                <a16:creationId xmlns:a16="http://schemas.microsoft.com/office/drawing/2014/main" id="{1268EF62-0DB8-4A36-A075-BE818A516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557" y="4305691"/>
            <a:ext cx="3164910" cy="237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52AE19-3BAE-4420-9492-816179165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442" y="2015263"/>
            <a:ext cx="2871140" cy="2128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208D25-57FA-4104-8BC2-76E998F51225}"/>
              </a:ext>
            </a:extLst>
          </p:cNvPr>
          <p:cNvSpPr txBox="1"/>
          <p:nvPr/>
        </p:nvSpPr>
        <p:spPr>
          <a:xfrm>
            <a:off x="8091813" y="1203087"/>
            <a:ext cx="3017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Ikan</a:t>
            </a:r>
            <a:r>
              <a:rPr lang="en-US" sz="3200" dirty="0"/>
              <a:t> </a:t>
            </a:r>
            <a:r>
              <a:rPr lang="en-US" sz="3200" dirty="0" err="1"/>
              <a:t>Katamba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5663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6E61-FBC8-42FE-AA71-238E8C83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3D474-CC77-466E-8A61-D882A9809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35" y="1345013"/>
            <a:ext cx="7188812" cy="5398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22A6EF-6797-4D66-8599-C52BD07FE41C}"/>
              </a:ext>
            </a:extLst>
          </p:cNvPr>
          <p:cNvSpPr txBox="1"/>
          <p:nvPr/>
        </p:nvSpPr>
        <p:spPr>
          <a:xfrm>
            <a:off x="7703506" y="1465545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Besing</a:t>
            </a:r>
            <a:r>
              <a:rPr lang="en-US" sz="2800" dirty="0"/>
              <a:t> </a:t>
            </a:r>
            <a:r>
              <a:rPr lang="en-US" sz="2800" dirty="0" err="1"/>
              <a:t>Besing</a:t>
            </a:r>
            <a:endParaRPr lang="en-US" sz="2800" dirty="0"/>
          </a:p>
        </p:txBody>
      </p:sp>
      <p:pic>
        <p:nvPicPr>
          <p:cNvPr id="6146" name="Picture 2" descr="Apogonidae (Cardinalfishes) — My Critter Compendium">
            <a:extLst>
              <a:ext uri="{FF2B5EF4-FFF2-40B4-BE49-F238E27FC236}">
                <a16:creationId xmlns:a16="http://schemas.microsoft.com/office/drawing/2014/main" id="{853C61D9-0BC1-4384-98F9-A056D8FAD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731" y="447330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EE699A-8521-4AF6-9234-CB0F19989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715318" y="2155672"/>
            <a:ext cx="4302822" cy="150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99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1CEC-08C0-473B-B4CF-BDE374B8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ikan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22AB2E-DE70-4090-AA94-00F32F4FF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5" y="1152983"/>
            <a:ext cx="7679239" cy="561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22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45AB14-71E7-446B-B77B-EBF52331E605}"/>
              </a:ext>
            </a:extLst>
          </p:cNvPr>
          <p:cNvSpPr/>
          <p:nvPr/>
        </p:nvSpPr>
        <p:spPr>
          <a:xfrm>
            <a:off x="-1" y="1201661"/>
            <a:ext cx="2030105" cy="513567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84395-C947-4018-9286-208725BE2506}"/>
              </a:ext>
            </a:extLst>
          </p:cNvPr>
          <p:cNvSpPr txBox="1"/>
          <p:nvPr/>
        </p:nvSpPr>
        <p:spPr>
          <a:xfrm>
            <a:off x="2132475" y="5237549"/>
            <a:ext cx="5144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/>
              <a:t>Produsen</a:t>
            </a:r>
            <a:r>
              <a:rPr lang="en-US" sz="4800" dirty="0"/>
              <a:t> Utama</a:t>
            </a:r>
          </a:p>
        </p:txBody>
      </p:sp>
    </p:spTree>
    <p:extLst>
      <p:ext uri="{BB962C8B-B14F-4D97-AF65-F5344CB8AC3E}">
        <p14:creationId xmlns:p14="http://schemas.microsoft.com/office/powerpoint/2010/main" val="4191145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413D32B-6B48-4530-BF46-549FB798C580}"/>
              </a:ext>
            </a:extLst>
          </p:cNvPr>
          <p:cNvSpPr/>
          <p:nvPr/>
        </p:nvSpPr>
        <p:spPr>
          <a:xfrm>
            <a:off x="2192055" y="1415441"/>
            <a:ext cx="4659682" cy="524039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mall Fish Clip Art Free PNG Image｜Illustoon">
            <a:extLst>
              <a:ext uri="{FF2B5EF4-FFF2-40B4-BE49-F238E27FC236}">
                <a16:creationId xmlns:a16="http://schemas.microsoft.com/office/drawing/2014/main" id="{2507F04E-AE1F-4E34-88A2-5FC6F919F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1563" y1="47292" x2="26875" y2="52708"/>
                        <a14:foregroundMark x1="26875" y1="52708" x2="20625" y2="49063"/>
                        <a14:foregroundMark x1="20625" y1="49063" x2="15625" y2="43438"/>
                        <a14:foregroundMark x1="15625" y1="43438" x2="21250" y2="38021"/>
                        <a14:foregroundMark x1="21250" y1="38021" x2="28958" y2="40000"/>
                        <a14:foregroundMark x1="28958" y1="40000" x2="31771" y2="46563"/>
                        <a14:foregroundMark x1="31771" y1="46563" x2="32188" y2="46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41" y="4035265"/>
            <a:ext cx="2313986" cy="23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ll Fish Clipart Hd PNG, A Small Fish, One, Small Fish, Animal PNG Image  For Free Download">
            <a:extLst>
              <a:ext uri="{FF2B5EF4-FFF2-40B4-BE49-F238E27FC236}">
                <a16:creationId xmlns:a16="http://schemas.microsoft.com/office/drawing/2014/main" id="{D0504245-3F07-4F7B-AF17-48964D28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4" y="889867"/>
            <a:ext cx="2325069" cy="232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414034-9C6C-496D-8EEC-6CC9CCD5FD00}"/>
              </a:ext>
            </a:extLst>
          </p:cNvPr>
          <p:cNvSpPr txBox="1"/>
          <p:nvPr/>
        </p:nvSpPr>
        <p:spPr>
          <a:xfrm>
            <a:off x="6997626" y="3477247"/>
            <a:ext cx="49181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Konsumen</a:t>
            </a:r>
            <a:r>
              <a:rPr lang="en-US" sz="4800" dirty="0"/>
              <a:t> Utama</a:t>
            </a:r>
          </a:p>
        </p:txBody>
      </p:sp>
    </p:spTree>
    <p:extLst>
      <p:ext uri="{BB962C8B-B14F-4D97-AF65-F5344CB8AC3E}">
        <p14:creationId xmlns:p14="http://schemas.microsoft.com/office/powerpoint/2010/main" val="2293506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66BD476-7E39-4021-B330-43C03171396C}"/>
              </a:ext>
            </a:extLst>
          </p:cNvPr>
          <p:cNvSpPr/>
          <p:nvPr/>
        </p:nvSpPr>
        <p:spPr>
          <a:xfrm>
            <a:off x="5874707" y="1146625"/>
            <a:ext cx="3369501" cy="428967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mall Fish Clip Art Free PNG Image｜Illustoon">
            <a:extLst>
              <a:ext uri="{FF2B5EF4-FFF2-40B4-BE49-F238E27FC236}">
                <a16:creationId xmlns:a16="http://schemas.microsoft.com/office/drawing/2014/main" id="{2507F04E-AE1F-4E34-88A2-5FC6F919F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1563" y1="47292" x2="26875" y2="52708"/>
                        <a14:foregroundMark x1="26875" y1="52708" x2="20625" y2="49063"/>
                        <a14:foregroundMark x1="20625" y1="49063" x2="15625" y2="43438"/>
                        <a14:foregroundMark x1="15625" y1="43438" x2="21250" y2="38021"/>
                        <a14:foregroundMark x1="21250" y1="38021" x2="28958" y2="40000"/>
                        <a14:foregroundMark x1="28958" y1="40000" x2="31771" y2="46563"/>
                        <a14:foregroundMark x1="31771" y1="46563" x2="32188" y2="46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41" y="4035265"/>
            <a:ext cx="2313986" cy="23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ll Fish Clipart Hd PNG, A Small Fish, One, Small Fish, Animal PNG Image  For Free Download">
            <a:extLst>
              <a:ext uri="{FF2B5EF4-FFF2-40B4-BE49-F238E27FC236}">
                <a16:creationId xmlns:a16="http://schemas.microsoft.com/office/drawing/2014/main" id="{D0504245-3F07-4F7B-AF17-48964D28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4" y="889867"/>
            <a:ext cx="2325069" cy="232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2A1BCF-FB86-4935-8C22-68E17041AB9E}"/>
              </a:ext>
            </a:extLst>
          </p:cNvPr>
          <p:cNvSpPr txBox="1"/>
          <p:nvPr/>
        </p:nvSpPr>
        <p:spPr>
          <a:xfrm>
            <a:off x="9390030" y="2052401"/>
            <a:ext cx="2846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Konsumen</a:t>
            </a:r>
            <a:r>
              <a:rPr lang="en-US" sz="4000" dirty="0"/>
              <a:t> </a:t>
            </a:r>
            <a:r>
              <a:rPr lang="en-US" sz="4000" dirty="0" err="1"/>
              <a:t>Sekunder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38977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422B07-031A-453F-AF06-7686AC1C285E}"/>
              </a:ext>
            </a:extLst>
          </p:cNvPr>
          <p:cNvSpPr/>
          <p:nvPr/>
        </p:nvSpPr>
        <p:spPr>
          <a:xfrm>
            <a:off x="9118948" y="1565753"/>
            <a:ext cx="3073052" cy="3439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4" name="Picture 20" descr="Small Fish Clip Art Free PNG Image｜Illustoon">
            <a:extLst>
              <a:ext uri="{FF2B5EF4-FFF2-40B4-BE49-F238E27FC236}">
                <a16:creationId xmlns:a16="http://schemas.microsoft.com/office/drawing/2014/main" id="{2507F04E-AE1F-4E34-88A2-5FC6F919F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1563" y1="47292" x2="26875" y2="52708"/>
                        <a14:foregroundMark x1="26875" y1="52708" x2="20625" y2="49063"/>
                        <a14:foregroundMark x1="20625" y1="49063" x2="15625" y2="43438"/>
                        <a14:foregroundMark x1="15625" y1="43438" x2="21250" y2="38021"/>
                        <a14:foregroundMark x1="21250" y1="38021" x2="28958" y2="40000"/>
                        <a14:foregroundMark x1="28958" y1="40000" x2="31771" y2="46563"/>
                        <a14:foregroundMark x1="31771" y1="46563" x2="32188" y2="46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41" y="4035265"/>
            <a:ext cx="2313986" cy="23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ll Fish Clipart Hd PNG, A Small Fish, One, Small Fish, Animal PNG Image  For Free Download">
            <a:extLst>
              <a:ext uri="{FF2B5EF4-FFF2-40B4-BE49-F238E27FC236}">
                <a16:creationId xmlns:a16="http://schemas.microsoft.com/office/drawing/2014/main" id="{D0504245-3F07-4F7B-AF17-48964D28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4" y="889867"/>
            <a:ext cx="2325069" cy="232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luarga Clipart png | PNGWing">
            <a:extLst>
              <a:ext uri="{FF2B5EF4-FFF2-40B4-BE49-F238E27FC236}">
                <a16:creationId xmlns:a16="http://schemas.microsoft.com/office/drawing/2014/main" id="{56E56FF2-6C25-426A-814B-8EC6C958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789" b="94085" l="3056" r="95556">
                        <a14:foregroundMark x1="3056" y1="14930" x2="3056" y2="14930"/>
                        <a14:foregroundMark x1="3056" y1="14930" x2="3056" y2="14930"/>
                        <a14:foregroundMark x1="3056" y1="5352" x2="3056" y2="5352"/>
                        <a14:foregroundMark x1="27778" y1="14930" x2="27778" y2="14930"/>
                        <a14:foregroundMark x1="53333" y1="7042" x2="53333" y2="7042"/>
                        <a14:foregroundMark x1="56667" y1="31268" x2="56667" y2="31268"/>
                        <a14:foregroundMark x1="84167" y1="49014" x2="84167" y2="49014"/>
                        <a14:foregroundMark x1="77500" y1="34930" x2="77500" y2="34930"/>
                        <a14:foregroundMark x1="95556" y1="38873" x2="95556" y2="38873"/>
                        <a14:foregroundMark x1="65556" y1="74648" x2="65556" y2="74648"/>
                        <a14:foregroundMark x1="53056" y1="74085" x2="53056" y2="74085"/>
                        <a14:foregroundMark x1="50833" y1="56338" x2="50833" y2="56338"/>
                        <a14:foregroundMark x1="54167" y1="94085" x2="54167" y2="94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344" y="1952066"/>
            <a:ext cx="2809904" cy="27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F4B399-D648-4A9D-9FDC-9178D884F166}"/>
              </a:ext>
            </a:extLst>
          </p:cNvPr>
          <p:cNvSpPr txBox="1"/>
          <p:nvPr/>
        </p:nvSpPr>
        <p:spPr>
          <a:xfrm>
            <a:off x="9242726" y="5004753"/>
            <a:ext cx="2846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Konsumen</a:t>
            </a:r>
            <a:r>
              <a:rPr lang="en-US" sz="4000" dirty="0"/>
              <a:t> </a:t>
            </a:r>
            <a:r>
              <a:rPr lang="en-US" sz="4000" dirty="0" err="1"/>
              <a:t>Tersier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8113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E896B-A70B-4345-9A72-417EFFD4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di Indonesia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A491D-9A73-4CFF-94E2-91AE87FAD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D9CF3-1C2E-4B1D-A304-407FF7B15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30" y="1397624"/>
            <a:ext cx="8440739" cy="49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23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mall Fish Clip Art Free PNG Image｜Illustoon">
            <a:extLst>
              <a:ext uri="{FF2B5EF4-FFF2-40B4-BE49-F238E27FC236}">
                <a16:creationId xmlns:a16="http://schemas.microsoft.com/office/drawing/2014/main" id="{2507F04E-AE1F-4E34-88A2-5FC6F919F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1563" y1="47292" x2="26875" y2="52708"/>
                        <a14:foregroundMark x1="26875" y1="52708" x2="20625" y2="49063"/>
                        <a14:foregroundMark x1="20625" y1="49063" x2="15625" y2="43438"/>
                        <a14:foregroundMark x1="15625" y1="43438" x2="21250" y2="38021"/>
                        <a14:foregroundMark x1="21250" y1="38021" x2="28958" y2="40000"/>
                        <a14:foregroundMark x1="28958" y1="40000" x2="31771" y2="46563"/>
                        <a14:foregroundMark x1="31771" y1="46563" x2="32188" y2="46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41" y="4035265"/>
            <a:ext cx="2313986" cy="23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ll Fish Clipart Hd PNG, A Small Fish, One, Small Fish, Animal PNG Image  For Free Download">
            <a:extLst>
              <a:ext uri="{FF2B5EF4-FFF2-40B4-BE49-F238E27FC236}">
                <a16:creationId xmlns:a16="http://schemas.microsoft.com/office/drawing/2014/main" id="{D0504245-3F07-4F7B-AF17-48964D28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4" y="889867"/>
            <a:ext cx="2325069" cy="232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luarga Clipart png | PNGWing">
            <a:extLst>
              <a:ext uri="{FF2B5EF4-FFF2-40B4-BE49-F238E27FC236}">
                <a16:creationId xmlns:a16="http://schemas.microsoft.com/office/drawing/2014/main" id="{56E56FF2-6C25-426A-814B-8EC6C958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789" b="94085" l="3056" r="95556">
                        <a14:foregroundMark x1="3056" y1="14930" x2="3056" y2="14930"/>
                        <a14:foregroundMark x1="3056" y1="14930" x2="3056" y2="14930"/>
                        <a14:foregroundMark x1="3056" y1="5352" x2="3056" y2="5352"/>
                        <a14:foregroundMark x1="27778" y1="14930" x2="27778" y2="14930"/>
                        <a14:foregroundMark x1="53333" y1="7042" x2="53333" y2="7042"/>
                        <a14:foregroundMark x1="56667" y1="31268" x2="56667" y2="31268"/>
                        <a14:foregroundMark x1="84167" y1="49014" x2="84167" y2="49014"/>
                        <a14:foregroundMark x1="77500" y1="34930" x2="77500" y2="34930"/>
                        <a14:foregroundMark x1="95556" y1="38873" x2="95556" y2="38873"/>
                        <a14:foregroundMark x1="65556" y1="74648" x2="65556" y2="74648"/>
                        <a14:foregroundMark x1="53056" y1="74085" x2="53056" y2="74085"/>
                        <a14:foregroundMark x1="50833" y1="56338" x2="50833" y2="56338"/>
                        <a14:foregroundMark x1="54167" y1="94085" x2="54167" y2="94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344" y="1952066"/>
            <a:ext cx="2809904" cy="27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B904EB-0D63-4458-BC8C-542206137DC9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3939170" y="3609397"/>
            <a:ext cx="2229851" cy="31288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247D10-524B-41A8-B5C7-763194057FAA}"/>
              </a:ext>
            </a:extLst>
          </p:cNvPr>
          <p:cNvCxnSpPr>
            <a:cxnSpLocks/>
          </p:cNvCxnSpPr>
          <p:nvPr/>
        </p:nvCxnSpPr>
        <p:spPr>
          <a:xfrm flipV="1">
            <a:off x="4178339" y="2214074"/>
            <a:ext cx="2018588" cy="163101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3DF22-FC87-4F2B-81F0-472D7C7AE6EA}"/>
              </a:ext>
            </a:extLst>
          </p:cNvPr>
          <p:cNvCxnSpPr>
            <a:cxnSpLocks/>
          </p:cNvCxnSpPr>
          <p:nvPr/>
        </p:nvCxnSpPr>
        <p:spPr>
          <a:xfrm>
            <a:off x="4091804" y="2064332"/>
            <a:ext cx="1962411" cy="162304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3ABAA4-F7DA-47B7-9283-D0D1FAB6D55A}"/>
              </a:ext>
            </a:extLst>
          </p:cNvPr>
          <p:cNvCxnSpPr>
            <a:cxnSpLocks/>
            <a:endCxn id="1036" idx="1"/>
          </p:cNvCxnSpPr>
          <p:nvPr/>
        </p:nvCxnSpPr>
        <p:spPr>
          <a:xfrm>
            <a:off x="4091772" y="2331804"/>
            <a:ext cx="2077249" cy="1277593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5884FC-A37D-42E5-A5FC-5DD8689ED9D1}"/>
              </a:ext>
            </a:extLst>
          </p:cNvPr>
          <p:cNvCxnSpPr>
            <a:cxnSpLocks/>
          </p:cNvCxnSpPr>
          <p:nvPr/>
        </p:nvCxnSpPr>
        <p:spPr>
          <a:xfrm flipV="1">
            <a:off x="4503692" y="3678809"/>
            <a:ext cx="1855275" cy="1422402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67C923-2CBB-4AF4-B1BA-5E90E7163F6C}"/>
              </a:ext>
            </a:extLst>
          </p:cNvPr>
          <p:cNvCxnSpPr>
            <a:cxnSpLocks/>
          </p:cNvCxnSpPr>
          <p:nvPr/>
        </p:nvCxnSpPr>
        <p:spPr>
          <a:xfrm flipV="1">
            <a:off x="4516730" y="2133300"/>
            <a:ext cx="2040053" cy="267947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B0253A-822A-446E-80BB-CF4F4D61F61D}"/>
              </a:ext>
            </a:extLst>
          </p:cNvPr>
          <p:cNvCxnSpPr>
            <a:cxnSpLocks/>
          </p:cNvCxnSpPr>
          <p:nvPr/>
        </p:nvCxnSpPr>
        <p:spPr>
          <a:xfrm>
            <a:off x="1113980" y="3634058"/>
            <a:ext cx="1537350" cy="11277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6F08E9-8A34-448A-9ADC-5BF9BC96122F}"/>
              </a:ext>
            </a:extLst>
          </p:cNvPr>
          <p:cNvCxnSpPr>
            <a:cxnSpLocks/>
          </p:cNvCxnSpPr>
          <p:nvPr/>
        </p:nvCxnSpPr>
        <p:spPr>
          <a:xfrm>
            <a:off x="1100104" y="4051225"/>
            <a:ext cx="1307352" cy="82813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7C1025-0A6E-4B57-A56D-D911A4924303}"/>
              </a:ext>
            </a:extLst>
          </p:cNvPr>
          <p:cNvCxnSpPr>
            <a:cxnSpLocks/>
          </p:cNvCxnSpPr>
          <p:nvPr/>
        </p:nvCxnSpPr>
        <p:spPr>
          <a:xfrm flipV="1">
            <a:off x="1167866" y="2165018"/>
            <a:ext cx="974281" cy="1269141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820AC56-02C2-4A97-A08B-0DF1FF1D621B}"/>
              </a:ext>
            </a:extLst>
          </p:cNvPr>
          <p:cNvCxnSpPr>
            <a:cxnSpLocks/>
            <a:endCxn id="1046" idx="1"/>
          </p:cNvCxnSpPr>
          <p:nvPr/>
        </p:nvCxnSpPr>
        <p:spPr>
          <a:xfrm>
            <a:off x="1304778" y="1932756"/>
            <a:ext cx="675586" cy="11964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9EABF0-98C9-49B1-B11E-EA80B206AE1D}"/>
              </a:ext>
            </a:extLst>
          </p:cNvPr>
          <p:cNvCxnSpPr>
            <a:cxnSpLocks/>
          </p:cNvCxnSpPr>
          <p:nvPr/>
        </p:nvCxnSpPr>
        <p:spPr>
          <a:xfrm>
            <a:off x="1283049" y="2662199"/>
            <a:ext cx="1519513" cy="98988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3AF350F-FC31-4D64-9A99-501CB43ED9F7}"/>
              </a:ext>
            </a:extLst>
          </p:cNvPr>
          <p:cNvCxnSpPr>
            <a:cxnSpLocks/>
            <a:endCxn id="1040" idx="1"/>
          </p:cNvCxnSpPr>
          <p:nvPr/>
        </p:nvCxnSpPr>
        <p:spPr>
          <a:xfrm>
            <a:off x="1442851" y="5540899"/>
            <a:ext cx="3239948" cy="46080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2B259A-AE7A-4D08-9DC3-0944CE396099}"/>
              </a:ext>
            </a:extLst>
          </p:cNvPr>
          <p:cNvCxnSpPr>
            <a:cxnSpLocks/>
          </p:cNvCxnSpPr>
          <p:nvPr/>
        </p:nvCxnSpPr>
        <p:spPr>
          <a:xfrm>
            <a:off x="8012381" y="1983506"/>
            <a:ext cx="1440792" cy="89098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50FA36-E023-4268-8C13-305130F356A7}"/>
              </a:ext>
            </a:extLst>
          </p:cNvPr>
          <p:cNvCxnSpPr>
            <a:cxnSpLocks/>
            <a:stCxn id="1040" idx="3"/>
          </p:cNvCxnSpPr>
          <p:nvPr/>
        </p:nvCxnSpPr>
        <p:spPr>
          <a:xfrm flipV="1">
            <a:off x="6672799" y="4368456"/>
            <a:ext cx="3180060" cy="1633250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9F28A5-3D02-41EC-8901-07E1F7DF7C12}"/>
              </a:ext>
            </a:extLst>
          </p:cNvPr>
          <p:cNvCxnSpPr>
            <a:cxnSpLocks/>
          </p:cNvCxnSpPr>
          <p:nvPr/>
        </p:nvCxnSpPr>
        <p:spPr>
          <a:xfrm flipV="1">
            <a:off x="8448616" y="3922286"/>
            <a:ext cx="1095198" cy="4594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283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luarga Clipart png | PNGWing">
            <a:extLst>
              <a:ext uri="{FF2B5EF4-FFF2-40B4-BE49-F238E27FC236}">
                <a16:creationId xmlns:a16="http://schemas.microsoft.com/office/drawing/2014/main" id="{56E56FF2-6C25-426A-814B-8EC6C958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89" b="94085" l="3056" r="95556">
                        <a14:foregroundMark x1="3056" y1="14930" x2="3056" y2="14930"/>
                        <a14:foregroundMark x1="3056" y1="14930" x2="3056" y2="14930"/>
                        <a14:foregroundMark x1="3056" y1="5352" x2="3056" y2="5352"/>
                        <a14:foregroundMark x1="27778" y1="14930" x2="27778" y2="14930"/>
                        <a14:foregroundMark x1="53333" y1="7042" x2="53333" y2="7042"/>
                        <a14:foregroundMark x1="56667" y1="31268" x2="56667" y2="31268"/>
                        <a14:foregroundMark x1="84167" y1="49014" x2="84167" y2="49014"/>
                        <a14:foregroundMark x1="77500" y1="34930" x2="77500" y2="34930"/>
                        <a14:foregroundMark x1="95556" y1="38873" x2="95556" y2="38873"/>
                        <a14:foregroundMark x1="65556" y1="74648" x2="65556" y2="74648"/>
                        <a14:foregroundMark x1="53056" y1="74085" x2="53056" y2="74085"/>
                        <a14:foregroundMark x1="50833" y1="56338" x2="50833" y2="56338"/>
                        <a14:foregroundMark x1="54167" y1="94085" x2="54167" y2="94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344" y="1952066"/>
            <a:ext cx="2809904" cy="27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B904EB-0D63-4458-BC8C-542206137DC9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3939170" y="3609397"/>
            <a:ext cx="2229851" cy="31288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247D10-524B-41A8-B5C7-763194057FAA}"/>
              </a:ext>
            </a:extLst>
          </p:cNvPr>
          <p:cNvCxnSpPr>
            <a:cxnSpLocks/>
          </p:cNvCxnSpPr>
          <p:nvPr/>
        </p:nvCxnSpPr>
        <p:spPr>
          <a:xfrm flipV="1">
            <a:off x="4178339" y="2214074"/>
            <a:ext cx="2018588" cy="163101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B0253A-822A-446E-80BB-CF4F4D61F61D}"/>
              </a:ext>
            </a:extLst>
          </p:cNvPr>
          <p:cNvCxnSpPr>
            <a:cxnSpLocks/>
          </p:cNvCxnSpPr>
          <p:nvPr/>
        </p:nvCxnSpPr>
        <p:spPr>
          <a:xfrm>
            <a:off x="1113980" y="3634058"/>
            <a:ext cx="1537350" cy="11277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9EABF0-98C9-49B1-B11E-EA80B206AE1D}"/>
              </a:ext>
            </a:extLst>
          </p:cNvPr>
          <p:cNvCxnSpPr>
            <a:cxnSpLocks/>
          </p:cNvCxnSpPr>
          <p:nvPr/>
        </p:nvCxnSpPr>
        <p:spPr>
          <a:xfrm>
            <a:off x="1283049" y="2662199"/>
            <a:ext cx="1519513" cy="98988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2B259A-AE7A-4D08-9DC3-0944CE396099}"/>
              </a:ext>
            </a:extLst>
          </p:cNvPr>
          <p:cNvCxnSpPr>
            <a:cxnSpLocks/>
          </p:cNvCxnSpPr>
          <p:nvPr/>
        </p:nvCxnSpPr>
        <p:spPr>
          <a:xfrm>
            <a:off x="8012381" y="1983506"/>
            <a:ext cx="1440792" cy="89098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50FA36-E023-4268-8C13-305130F356A7}"/>
              </a:ext>
            </a:extLst>
          </p:cNvPr>
          <p:cNvCxnSpPr>
            <a:cxnSpLocks/>
            <a:stCxn id="1040" idx="3"/>
          </p:cNvCxnSpPr>
          <p:nvPr/>
        </p:nvCxnSpPr>
        <p:spPr>
          <a:xfrm flipV="1">
            <a:off x="6672799" y="4368456"/>
            <a:ext cx="3180060" cy="1633250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9F28A5-3D02-41EC-8901-07E1F7DF7C12}"/>
              </a:ext>
            </a:extLst>
          </p:cNvPr>
          <p:cNvCxnSpPr>
            <a:cxnSpLocks/>
          </p:cNvCxnSpPr>
          <p:nvPr/>
        </p:nvCxnSpPr>
        <p:spPr>
          <a:xfrm flipV="1">
            <a:off x="8448616" y="3922286"/>
            <a:ext cx="1095198" cy="4594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294799-79BA-44EB-B91C-6788CB938C4C}"/>
              </a:ext>
            </a:extLst>
          </p:cNvPr>
          <p:cNvCxnSpPr>
            <a:cxnSpLocks/>
          </p:cNvCxnSpPr>
          <p:nvPr/>
        </p:nvCxnSpPr>
        <p:spPr>
          <a:xfrm>
            <a:off x="1442851" y="5540899"/>
            <a:ext cx="3239948" cy="46080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990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luarga Clipart png | PNGWing">
            <a:extLst>
              <a:ext uri="{FF2B5EF4-FFF2-40B4-BE49-F238E27FC236}">
                <a16:creationId xmlns:a16="http://schemas.microsoft.com/office/drawing/2014/main" id="{56E56FF2-6C25-426A-814B-8EC6C958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89" b="94085" l="3056" r="95556">
                        <a14:foregroundMark x1="3056" y1="14930" x2="3056" y2="14930"/>
                        <a14:foregroundMark x1="3056" y1="14930" x2="3056" y2="14930"/>
                        <a14:foregroundMark x1="3056" y1="5352" x2="3056" y2="5352"/>
                        <a14:foregroundMark x1="27778" y1="14930" x2="27778" y2="14930"/>
                        <a14:foregroundMark x1="53333" y1="7042" x2="53333" y2="7042"/>
                        <a14:foregroundMark x1="56667" y1="31268" x2="56667" y2="31268"/>
                        <a14:foregroundMark x1="84167" y1="49014" x2="84167" y2="49014"/>
                        <a14:foregroundMark x1="77500" y1="34930" x2="77500" y2="34930"/>
                        <a14:foregroundMark x1="95556" y1="38873" x2="95556" y2="38873"/>
                        <a14:foregroundMark x1="65556" y1="74648" x2="65556" y2="74648"/>
                        <a14:foregroundMark x1="53056" y1="74085" x2="53056" y2="74085"/>
                        <a14:foregroundMark x1="50833" y1="56338" x2="50833" y2="56338"/>
                        <a14:foregroundMark x1="54167" y1="94085" x2="54167" y2="94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344" y="1952066"/>
            <a:ext cx="2809904" cy="27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B904EB-0D63-4458-BC8C-542206137DC9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3939170" y="3609397"/>
            <a:ext cx="2229851" cy="31288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247D10-524B-41A8-B5C7-763194057FAA}"/>
              </a:ext>
            </a:extLst>
          </p:cNvPr>
          <p:cNvCxnSpPr>
            <a:cxnSpLocks/>
          </p:cNvCxnSpPr>
          <p:nvPr/>
        </p:nvCxnSpPr>
        <p:spPr>
          <a:xfrm flipV="1">
            <a:off x="4178339" y="2214074"/>
            <a:ext cx="2018588" cy="163101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B0253A-822A-446E-80BB-CF4F4D61F61D}"/>
              </a:ext>
            </a:extLst>
          </p:cNvPr>
          <p:cNvCxnSpPr>
            <a:cxnSpLocks/>
          </p:cNvCxnSpPr>
          <p:nvPr/>
        </p:nvCxnSpPr>
        <p:spPr>
          <a:xfrm>
            <a:off x="1113980" y="3634058"/>
            <a:ext cx="1537350" cy="11277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9EABF0-98C9-49B1-B11E-EA80B206AE1D}"/>
              </a:ext>
            </a:extLst>
          </p:cNvPr>
          <p:cNvCxnSpPr>
            <a:cxnSpLocks/>
          </p:cNvCxnSpPr>
          <p:nvPr/>
        </p:nvCxnSpPr>
        <p:spPr>
          <a:xfrm>
            <a:off x="1283049" y="2662199"/>
            <a:ext cx="1519513" cy="98988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2B259A-AE7A-4D08-9DC3-0944CE396099}"/>
              </a:ext>
            </a:extLst>
          </p:cNvPr>
          <p:cNvCxnSpPr>
            <a:cxnSpLocks/>
          </p:cNvCxnSpPr>
          <p:nvPr/>
        </p:nvCxnSpPr>
        <p:spPr>
          <a:xfrm>
            <a:off x="8012381" y="1983506"/>
            <a:ext cx="1440792" cy="89098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50FA36-E023-4268-8C13-305130F356A7}"/>
              </a:ext>
            </a:extLst>
          </p:cNvPr>
          <p:cNvCxnSpPr>
            <a:cxnSpLocks/>
            <a:stCxn id="1040" idx="3"/>
          </p:cNvCxnSpPr>
          <p:nvPr/>
        </p:nvCxnSpPr>
        <p:spPr>
          <a:xfrm flipV="1">
            <a:off x="6672799" y="4368456"/>
            <a:ext cx="3180060" cy="1633250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9F28A5-3D02-41EC-8901-07E1F7DF7C12}"/>
              </a:ext>
            </a:extLst>
          </p:cNvPr>
          <p:cNvCxnSpPr>
            <a:cxnSpLocks/>
          </p:cNvCxnSpPr>
          <p:nvPr/>
        </p:nvCxnSpPr>
        <p:spPr>
          <a:xfrm flipV="1">
            <a:off x="8448616" y="3922286"/>
            <a:ext cx="1095198" cy="4594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294799-79BA-44EB-B91C-6788CB938C4C}"/>
              </a:ext>
            </a:extLst>
          </p:cNvPr>
          <p:cNvCxnSpPr>
            <a:cxnSpLocks/>
          </p:cNvCxnSpPr>
          <p:nvPr/>
        </p:nvCxnSpPr>
        <p:spPr>
          <a:xfrm>
            <a:off x="1442851" y="5540899"/>
            <a:ext cx="3239948" cy="46080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C77EB2AC-4928-4FE7-9DA4-CC0F745C3672}"/>
              </a:ext>
            </a:extLst>
          </p:cNvPr>
          <p:cNvSpPr/>
          <p:nvPr/>
        </p:nvSpPr>
        <p:spPr>
          <a:xfrm>
            <a:off x="2228587" y="2800765"/>
            <a:ext cx="2428673" cy="1997719"/>
          </a:xfrm>
          <a:prstGeom prst="mathMultiply">
            <a:avLst>
              <a:gd name="adj1" fmla="val 7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62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luarga Clipart png | PNGWing">
            <a:extLst>
              <a:ext uri="{FF2B5EF4-FFF2-40B4-BE49-F238E27FC236}">
                <a16:creationId xmlns:a16="http://schemas.microsoft.com/office/drawing/2014/main" id="{56E56FF2-6C25-426A-814B-8EC6C958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89" b="94085" l="3056" r="95556">
                        <a14:foregroundMark x1="3056" y1="14930" x2="3056" y2="14930"/>
                        <a14:foregroundMark x1="3056" y1="14930" x2="3056" y2="14930"/>
                        <a14:foregroundMark x1="3056" y1="5352" x2="3056" y2="5352"/>
                        <a14:foregroundMark x1="27778" y1="14930" x2="27778" y2="14930"/>
                        <a14:foregroundMark x1="53333" y1="7042" x2="53333" y2="7042"/>
                        <a14:foregroundMark x1="56667" y1="31268" x2="56667" y2="31268"/>
                        <a14:foregroundMark x1="84167" y1="49014" x2="84167" y2="49014"/>
                        <a14:foregroundMark x1="77500" y1="34930" x2="77500" y2="34930"/>
                        <a14:foregroundMark x1="95556" y1="38873" x2="95556" y2="38873"/>
                        <a14:foregroundMark x1="65556" y1="74648" x2="65556" y2="74648"/>
                        <a14:foregroundMark x1="53056" y1="74085" x2="53056" y2="74085"/>
                        <a14:foregroundMark x1="50833" y1="56338" x2="50833" y2="56338"/>
                        <a14:foregroundMark x1="54167" y1="94085" x2="54167" y2="94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344" y="1952066"/>
            <a:ext cx="2809904" cy="27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B904EB-0D63-4458-BC8C-542206137DC9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3939170" y="3609397"/>
            <a:ext cx="2229851" cy="31288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247D10-524B-41A8-B5C7-763194057FAA}"/>
              </a:ext>
            </a:extLst>
          </p:cNvPr>
          <p:cNvCxnSpPr>
            <a:cxnSpLocks/>
          </p:cNvCxnSpPr>
          <p:nvPr/>
        </p:nvCxnSpPr>
        <p:spPr>
          <a:xfrm flipV="1">
            <a:off x="4178339" y="2214074"/>
            <a:ext cx="2018588" cy="163101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B0253A-822A-446E-80BB-CF4F4D61F61D}"/>
              </a:ext>
            </a:extLst>
          </p:cNvPr>
          <p:cNvCxnSpPr>
            <a:cxnSpLocks/>
          </p:cNvCxnSpPr>
          <p:nvPr/>
        </p:nvCxnSpPr>
        <p:spPr>
          <a:xfrm>
            <a:off x="1113980" y="3634058"/>
            <a:ext cx="1537350" cy="11277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9EABF0-98C9-49B1-B11E-EA80B206AE1D}"/>
              </a:ext>
            </a:extLst>
          </p:cNvPr>
          <p:cNvCxnSpPr>
            <a:cxnSpLocks/>
          </p:cNvCxnSpPr>
          <p:nvPr/>
        </p:nvCxnSpPr>
        <p:spPr>
          <a:xfrm>
            <a:off x="1283049" y="2662199"/>
            <a:ext cx="1519513" cy="98988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2B259A-AE7A-4D08-9DC3-0944CE396099}"/>
              </a:ext>
            </a:extLst>
          </p:cNvPr>
          <p:cNvCxnSpPr>
            <a:cxnSpLocks/>
          </p:cNvCxnSpPr>
          <p:nvPr/>
        </p:nvCxnSpPr>
        <p:spPr>
          <a:xfrm>
            <a:off x="8012381" y="1983506"/>
            <a:ext cx="1440792" cy="89098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50FA36-E023-4268-8C13-305130F356A7}"/>
              </a:ext>
            </a:extLst>
          </p:cNvPr>
          <p:cNvCxnSpPr>
            <a:cxnSpLocks/>
            <a:stCxn id="1040" idx="3"/>
          </p:cNvCxnSpPr>
          <p:nvPr/>
        </p:nvCxnSpPr>
        <p:spPr>
          <a:xfrm flipV="1">
            <a:off x="6672799" y="4368456"/>
            <a:ext cx="3180060" cy="1633250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9F28A5-3D02-41EC-8901-07E1F7DF7C12}"/>
              </a:ext>
            </a:extLst>
          </p:cNvPr>
          <p:cNvCxnSpPr>
            <a:cxnSpLocks/>
          </p:cNvCxnSpPr>
          <p:nvPr/>
        </p:nvCxnSpPr>
        <p:spPr>
          <a:xfrm flipV="1">
            <a:off x="8448616" y="3922286"/>
            <a:ext cx="1095198" cy="4594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294799-79BA-44EB-B91C-6788CB938C4C}"/>
              </a:ext>
            </a:extLst>
          </p:cNvPr>
          <p:cNvCxnSpPr>
            <a:cxnSpLocks/>
          </p:cNvCxnSpPr>
          <p:nvPr/>
        </p:nvCxnSpPr>
        <p:spPr>
          <a:xfrm>
            <a:off x="1442851" y="5540899"/>
            <a:ext cx="3239948" cy="46080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C77EB2AC-4928-4FE7-9DA4-CC0F745C3672}"/>
              </a:ext>
            </a:extLst>
          </p:cNvPr>
          <p:cNvSpPr/>
          <p:nvPr/>
        </p:nvSpPr>
        <p:spPr>
          <a:xfrm>
            <a:off x="2228587" y="2800765"/>
            <a:ext cx="2428673" cy="1997719"/>
          </a:xfrm>
          <a:prstGeom prst="mathMultiply">
            <a:avLst>
              <a:gd name="adj1" fmla="val 7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71F00B62-7895-4439-B6AB-3FA255AD80B2}"/>
              </a:ext>
            </a:extLst>
          </p:cNvPr>
          <p:cNvSpPr/>
          <p:nvPr/>
        </p:nvSpPr>
        <p:spPr>
          <a:xfrm>
            <a:off x="6502041" y="2715171"/>
            <a:ext cx="2428673" cy="1997719"/>
          </a:xfrm>
          <a:prstGeom prst="mathMultiply">
            <a:avLst>
              <a:gd name="adj1" fmla="val 7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DF5D59E5-2F3A-462A-9022-413DBC3B6AE8}"/>
              </a:ext>
            </a:extLst>
          </p:cNvPr>
          <p:cNvSpPr/>
          <p:nvPr/>
        </p:nvSpPr>
        <p:spPr>
          <a:xfrm>
            <a:off x="6205076" y="700111"/>
            <a:ext cx="2428673" cy="1997719"/>
          </a:xfrm>
          <a:prstGeom prst="mathMultiply">
            <a:avLst>
              <a:gd name="adj1" fmla="val 7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0C86AA2B-7AFA-4DF2-89D3-4CF9565435B1}"/>
              </a:ext>
            </a:extLst>
          </p:cNvPr>
          <p:cNvSpPr/>
          <p:nvPr/>
        </p:nvSpPr>
        <p:spPr>
          <a:xfrm>
            <a:off x="9535421" y="2191167"/>
            <a:ext cx="2428673" cy="1997719"/>
          </a:xfrm>
          <a:prstGeom prst="mathMultiply">
            <a:avLst>
              <a:gd name="adj1" fmla="val 7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0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mall Fish Clip Art Free PNG Image｜Illustoon">
            <a:extLst>
              <a:ext uri="{FF2B5EF4-FFF2-40B4-BE49-F238E27FC236}">
                <a16:creationId xmlns:a16="http://schemas.microsoft.com/office/drawing/2014/main" id="{2507F04E-AE1F-4E34-88A2-5FC6F919F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1563" y1="47292" x2="26875" y2="52708"/>
                        <a14:foregroundMark x1="26875" y1="52708" x2="20625" y2="49063"/>
                        <a14:foregroundMark x1="20625" y1="49063" x2="15625" y2="43438"/>
                        <a14:foregroundMark x1="15625" y1="43438" x2="21250" y2="38021"/>
                        <a14:foregroundMark x1="21250" y1="38021" x2="28958" y2="40000"/>
                        <a14:foregroundMark x1="28958" y1="40000" x2="31771" y2="46563"/>
                        <a14:foregroundMark x1="31771" y1="46563" x2="32188" y2="46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41" y="4035265"/>
            <a:ext cx="2313986" cy="23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ll Fish Clipart Hd PNG, A Small Fish, One, Small Fish, Animal PNG Image  For Free Download">
            <a:extLst>
              <a:ext uri="{FF2B5EF4-FFF2-40B4-BE49-F238E27FC236}">
                <a16:creationId xmlns:a16="http://schemas.microsoft.com/office/drawing/2014/main" id="{D0504245-3F07-4F7B-AF17-48964D28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4" y="889867"/>
            <a:ext cx="2325069" cy="232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luarga Clipart png | PNGWing">
            <a:extLst>
              <a:ext uri="{FF2B5EF4-FFF2-40B4-BE49-F238E27FC236}">
                <a16:creationId xmlns:a16="http://schemas.microsoft.com/office/drawing/2014/main" id="{56E56FF2-6C25-426A-814B-8EC6C958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789" b="94085" l="3056" r="95556">
                        <a14:foregroundMark x1="3056" y1="14930" x2="3056" y2="14930"/>
                        <a14:foregroundMark x1="3056" y1="14930" x2="3056" y2="14930"/>
                        <a14:foregroundMark x1="3056" y1="5352" x2="3056" y2="5352"/>
                        <a14:foregroundMark x1="27778" y1="14930" x2="27778" y2="14930"/>
                        <a14:foregroundMark x1="53333" y1="7042" x2="53333" y2="7042"/>
                        <a14:foregroundMark x1="56667" y1="31268" x2="56667" y2="31268"/>
                        <a14:foregroundMark x1="84167" y1="49014" x2="84167" y2="49014"/>
                        <a14:foregroundMark x1="77500" y1="34930" x2="77500" y2="34930"/>
                        <a14:foregroundMark x1="95556" y1="38873" x2="95556" y2="38873"/>
                        <a14:foregroundMark x1="65556" y1="74648" x2="65556" y2="74648"/>
                        <a14:foregroundMark x1="53056" y1="74085" x2="53056" y2="74085"/>
                        <a14:foregroundMark x1="50833" y1="56338" x2="50833" y2="56338"/>
                        <a14:foregroundMark x1="54167" y1="94085" x2="54167" y2="94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344" y="1952066"/>
            <a:ext cx="2809904" cy="27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B904EB-0D63-4458-BC8C-542206137DC9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3939170" y="3609397"/>
            <a:ext cx="2229851" cy="31288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247D10-524B-41A8-B5C7-763194057FAA}"/>
              </a:ext>
            </a:extLst>
          </p:cNvPr>
          <p:cNvCxnSpPr>
            <a:cxnSpLocks/>
          </p:cNvCxnSpPr>
          <p:nvPr/>
        </p:nvCxnSpPr>
        <p:spPr>
          <a:xfrm flipV="1">
            <a:off x="4178339" y="2214074"/>
            <a:ext cx="2018588" cy="163101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3DF22-FC87-4F2B-81F0-472D7C7AE6EA}"/>
              </a:ext>
            </a:extLst>
          </p:cNvPr>
          <p:cNvCxnSpPr>
            <a:cxnSpLocks/>
          </p:cNvCxnSpPr>
          <p:nvPr/>
        </p:nvCxnSpPr>
        <p:spPr>
          <a:xfrm>
            <a:off x="4091804" y="2064332"/>
            <a:ext cx="1962411" cy="162304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3ABAA4-F7DA-47B7-9283-D0D1FAB6D55A}"/>
              </a:ext>
            </a:extLst>
          </p:cNvPr>
          <p:cNvCxnSpPr>
            <a:cxnSpLocks/>
            <a:endCxn id="1036" idx="1"/>
          </p:cNvCxnSpPr>
          <p:nvPr/>
        </p:nvCxnSpPr>
        <p:spPr>
          <a:xfrm>
            <a:off x="4091772" y="2331804"/>
            <a:ext cx="2077249" cy="1277593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5884FC-A37D-42E5-A5FC-5DD8689ED9D1}"/>
              </a:ext>
            </a:extLst>
          </p:cNvPr>
          <p:cNvCxnSpPr>
            <a:cxnSpLocks/>
          </p:cNvCxnSpPr>
          <p:nvPr/>
        </p:nvCxnSpPr>
        <p:spPr>
          <a:xfrm flipV="1">
            <a:off x="4503692" y="3678809"/>
            <a:ext cx="1855275" cy="1422402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67C923-2CBB-4AF4-B1BA-5E90E7163F6C}"/>
              </a:ext>
            </a:extLst>
          </p:cNvPr>
          <p:cNvCxnSpPr>
            <a:cxnSpLocks/>
          </p:cNvCxnSpPr>
          <p:nvPr/>
        </p:nvCxnSpPr>
        <p:spPr>
          <a:xfrm flipV="1">
            <a:off x="4516730" y="2133300"/>
            <a:ext cx="2040053" cy="267947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B0253A-822A-446E-80BB-CF4F4D61F61D}"/>
              </a:ext>
            </a:extLst>
          </p:cNvPr>
          <p:cNvCxnSpPr>
            <a:cxnSpLocks/>
          </p:cNvCxnSpPr>
          <p:nvPr/>
        </p:nvCxnSpPr>
        <p:spPr>
          <a:xfrm>
            <a:off x="1113980" y="3634058"/>
            <a:ext cx="1537350" cy="11277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6F08E9-8A34-448A-9ADC-5BF9BC96122F}"/>
              </a:ext>
            </a:extLst>
          </p:cNvPr>
          <p:cNvCxnSpPr>
            <a:cxnSpLocks/>
          </p:cNvCxnSpPr>
          <p:nvPr/>
        </p:nvCxnSpPr>
        <p:spPr>
          <a:xfrm>
            <a:off x="1100104" y="4051225"/>
            <a:ext cx="1307352" cy="82813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7C1025-0A6E-4B57-A56D-D911A4924303}"/>
              </a:ext>
            </a:extLst>
          </p:cNvPr>
          <p:cNvCxnSpPr>
            <a:cxnSpLocks/>
          </p:cNvCxnSpPr>
          <p:nvPr/>
        </p:nvCxnSpPr>
        <p:spPr>
          <a:xfrm flipV="1">
            <a:off x="1167866" y="2165018"/>
            <a:ext cx="974281" cy="1269141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820AC56-02C2-4A97-A08B-0DF1FF1D621B}"/>
              </a:ext>
            </a:extLst>
          </p:cNvPr>
          <p:cNvCxnSpPr>
            <a:cxnSpLocks/>
            <a:endCxn id="1046" idx="1"/>
          </p:cNvCxnSpPr>
          <p:nvPr/>
        </p:nvCxnSpPr>
        <p:spPr>
          <a:xfrm>
            <a:off x="1304778" y="1932756"/>
            <a:ext cx="675586" cy="11964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9EABF0-98C9-49B1-B11E-EA80B206AE1D}"/>
              </a:ext>
            </a:extLst>
          </p:cNvPr>
          <p:cNvCxnSpPr>
            <a:cxnSpLocks/>
          </p:cNvCxnSpPr>
          <p:nvPr/>
        </p:nvCxnSpPr>
        <p:spPr>
          <a:xfrm>
            <a:off x="1283049" y="2662199"/>
            <a:ext cx="1519513" cy="98988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3AF350F-FC31-4D64-9A99-501CB43ED9F7}"/>
              </a:ext>
            </a:extLst>
          </p:cNvPr>
          <p:cNvCxnSpPr>
            <a:cxnSpLocks/>
            <a:endCxn id="1040" idx="1"/>
          </p:cNvCxnSpPr>
          <p:nvPr/>
        </p:nvCxnSpPr>
        <p:spPr>
          <a:xfrm>
            <a:off x="1442851" y="5540899"/>
            <a:ext cx="3239948" cy="46080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2B259A-AE7A-4D08-9DC3-0944CE396099}"/>
              </a:ext>
            </a:extLst>
          </p:cNvPr>
          <p:cNvCxnSpPr>
            <a:cxnSpLocks/>
          </p:cNvCxnSpPr>
          <p:nvPr/>
        </p:nvCxnSpPr>
        <p:spPr>
          <a:xfrm>
            <a:off x="8012381" y="1983506"/>
            <a:ext cx="1440792" cy="89098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50FA36-E023-4268-8C13-305130F356A7}"/>
              </a:ext>
            </a:extLst>
          </p:cNvPr>
          <p:cNvCxnSpPr>
            <a:cxnSpLocks/>
            <a:stCxn id="1040" idx="3"/>
          </p:cNvCxnSpPr>
          <p:nvPr/>
        </p:nvCxnSpPr>
        <p:spPr>
          <a:xfrm flipV="1">
            <a:off x="6672799" y="4368456"/>
            <a:ext cx="3180060" cy="1633250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9F28A5-3D02-41EC-8901-07E1F7DF7C12}"/>
              </a:ext>
            </a:extLst>
          </p:cNvPr>
          <p:cNvCxnSpPr>
            <a:cxnSpLocks/>
          </p:cNvCxnSpPr>
          <p:nvPr/>
        </p:nvCxnSpPr>
        <p:spPr>
          <a:xfrm flipV="1">
            <a:off x="8448616" y="3922286"/>
            <a:ext cx="1095198" cy="4594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D07DBF6B-552F-4606-8176-203265278E4E}"/>
              </a:ext>
            </a:extLst>
          </p:cNvPr>
          <p:cNvSpPr/>
          <p:nvPr/>
        </p:nvSpPr>
        <p:spPr>
          <a:xfrm>
            <a:off x="2228587" y="2800765"/>
            <a:ext cx="2428673" cy="1997719"/>
          </a:xfrm>
          <a:prstGeom prst="mathMultiply">
            <a:avLst>
              <a:gd name="adj1" fmla="val 7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90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D238-02F0-43FB-91A6-8F44AB6EB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Keanakeragaman</a:t>
            </a:r>
            <a:r>
              <a:rPr lang="en-US" dirty="0"/>
              <a:t> di mangrove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983312-81C4-45B7-AAF8-B88B078A7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036" y="1140456"/>
            <a:ext cx="7769055" cy="547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43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8BACE4-8490-4B48-B459-B123AF05D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1368733"/>
            <a:ext cx="4687889" cy="487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28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C716C5-E9C9-407C-964A-3F3A1496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148" y="517259"/>
            <a:ext cx="8279704" cy="582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00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4A06-B602-4E55-8EDC-52467EF3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activities/ </a:t>
            </a:r>
            <a:br>
              <a:rPr lang="en-US" dirty="0"/>
            </a:br>
            <a:r>
              <a:rPr lang="en-US" dirty="0"/>
              <a:t>Big picture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AB6A8-641C-4EE5-BC7F-8C6D3C36E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4897775" cy="4195481"/>
          </a:xfrm>
        </p:spPr>
        <p:txBody>
          <a:bodyPr/>
          <a:lstStyle/>
          <a:p>
            <a:r>
              <a:rPr lang="en-US" dirty="0"/>
              <a:t>Monitoring</a:t>
            </a:r>
          </a:p>
          <a:p>
            <a:r>
              <a:rPr lang="en-US" dirty="0"/>
              <a:t>UNHAS Students</a:t>
            </a:r>
          </a:p>
          <a:p>
            <a:pPr lvl="2"/>
            <a:r>
              <a:rPr lang="en-US" dirty="0"/>
              <a:t>Learning R</a:t>
            </a:r>
          </a:p>
          <a:p>
            <a:pPr lvl="2"/>
            <a:r>
              <a:rPr lang="en-US" dirty="0"/>
              <a:t>Use data for theses</a:t>
            </a:r>
          </a:p>
          <a:p>
            <a:pPr lvl="2"/>
            <a:r>
              <a:rPr lang="en-US" dirty="0"/>
              <a:t>Possible engagement project</a:t>
            </a:r>
          </a:p>
          <a:p>
            <a:r>
              <a:rPr lang="en-US" dirty="0"/>
              <a:t>Present to </a:t>
            </a:r>
            <a:r>
              <a:rPr lang="en-US" dirty="0" err="1"/>
              <a:t>Tanakeke</a:t>
            </a:r>
            <a:endParaRPr lang="en-US" dirty="0"/>
          </a:p>
          <a:p>
            <a:r>
              <a:rPr lang="en-US" dirty="0"/>
              <a:t>Publishing goals – PLOSONE or </a:t>
            </a:r>
            <a:r>
              <a:rPr lang="en-US" dirty="0" err="1"/>
              <a:t>PeerJ</a:t>
            </a:r>
            <a:endParaRPr lang="en-US" dirty="0"/>
          </a:p>
          <a:p>
            <a:r>
              <a:rPr lang="en-US" dirty="0"/>
              <a:t>Help YHB show the benefits of their work to potential funders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38BE4B-407F-4470-AA0F-F11F4A33E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988" y="89017"/>
            <a:ext cx="4518099" cy="3368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F8D1A7-267F-4790-A7B0-0B779E385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43143"/>
            <a:ext cx="2687382" cy="35558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CECD38-7886-449C-B19D-66C7F180F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2168" y="2982630"/>
            <a:ext cx="3549832" cy="37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01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FC19-AFC6-4834-B983-6305C60E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out Blue Forests!!!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AE5C5-3A71-4A2C-8F10-E57E0DBCE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https://blue-forests.org/id/</a:t>
            </a:r>
          </a:p>
          <a:p>
            <a:r>
              <a:rPr lang="en-US" dirty="0"/>
              <a:t>Instagram: @</a:t>
            </a:r>
            <a:r>
              <a:rPr lang="en-US" dirty="0" err="1"/>
              <a:t>blueforests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A5C3D-21FB-43B3-9960-E26550914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1368733"/>
            <a:ext cx="4687889" cy="487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66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F14DF-5E37-4E61-9AB7-06DADEBD2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manusia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38333-5B51-42A9-A97A-918242C03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439" y="1853248"/>
            <a:ext cx="7074076" cy="48232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49D074-BC3B-4D6F-8957-56103FB023F3}"/>
              </a:ext>
            </a:extLst>
          </p:cNvPr>
          <p:cNvSpPr txBox="1"/>
          <p:nvPr/>
        </p:nvSpPr>
        <p:spPr>
          <a:xfrm>
            <a:off x="566257" y="3253778"/>
            <a:ext cx="2072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Melindungi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badai</a:t>
            </a:r>
            <a:r>
              <a:rPr lang="en-US" dirty="0"/>
              <a:t> dan </a:t>
            </a:r>
            <a:r>
              <a:rPr lang="en-US" dirty="0" err="1"/>
              <a:t>banjir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05A1A-2E0C-406B-853F-186869044242}"/>
              </a:ext>
            </a:extLst>
          </p:cNvPr>
          <p:cNvSpPr txBox="1"/>
          <p:nvPr/>
        </p:nvSpPr>
        <p:spPr>
          <a:xfrm>
            <a:off x="622896" y="5204953"/>
            <a:ext cx="1878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Melendungi</a:t>
            </a:r>
            <a:r>
              <a:rPr lang="en-US" dirty="0"/>
              <a:t> </a:t>
            </a:r>
            <a:r>
              <a:rPr lang="en-US" dirty="0" err="1"/>
              <a:t>tanah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abrasi</a:t>
            </a:r>
            <a:r>
              <a:rPr lang="en-US" dirty="0"/>
              <a:t> </a:t>
            </a:r>
            <a:r>
              <a:rPr lang="en-US" dirty="0" err="1"/>
              <a:t>ombak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38329-ECA6-4923-A81E-555CFBF3BFA0}"/>
              </a:ext>
            </a:extLst>
          </p:cNvPr>
          <p:cNvSpPr txBox="1"/>
          <p:nvPr/>
        </p:nvSpPr>
        <p:spPr>
          <a:xfrm>
            <a:off x="4346532" y="1483916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Membersikan</a:t>
            </a:r>
            <a:r>
              <a:rPr lang="en-US" dirty="0"/>
              <a:t> </a:t>
            </a:r>
            <a:r>
              <a:rPr lang="en-US" dirty="0" err="1"/>
              <a:t>udara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05357-E457-48B1-A4D1-C0783A526F51}"/>
              </a:ext>
            </a:extLst>
          </p:cNvPr>
          <p:cNvSpPr txBox="1"/>
          <p:nvPr/>
        </p:nvSpPr>
        <p:spPr>
          <a:xfrm>
            <a:off x="9678465" y="5481951"/>
            <a:ext cx="1930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keanakeragam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0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E2D1D-549D-40DD-81D0-9A12DB74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ikan</a:t>
            </a:r>
            <a:endParaRPr lang="en-US" dirty="0"/>
          </a:p>
        </p:txBody>
      </p:sp>
      <p:pic>
        <p:nvPicPr>
          <p:cNvPr id="1026" name="Picture 2" descr="Fish Babies Stock Illustrations – 546 Fish Babies Stock Illustrations,  Vectors &amp; Clipart - Dreamstime">
            <a:extLst>
              <a:ext uri="{FF2B5EF4-FFF2-40B4-BE49-F238E27FC236}">
                <a16:creationId xmlns:a16="http://schemas.microsoft.com/office/drawing/2014/main" id="{5A5C4BE7-6F50-49F4-B0BA-DBE84D0DD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06" y="2314568"/>
            <a:ext cx="3015623" cy="301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12E12C-6B9F-46A7-9445-C0F45A9E9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234" y="2314568"/>
            <a:ext cx="3743531" cy="3015623"/>
          </a:xfrm>
          <a:prstGeom prst="rect">
            <a:avLst/>
          </a:prstGeom>
        </p:spPr>
      </p:pic>
      <p:pic>
        <p:nvPicPr>
          <p:cNvPr id="1028" name="Picture 4" descr="Small Fish Eating Big Fish Stock Vector Illustration and Royalty Free Small Fish  Eating Big Fish Clipart">
            <a:extLst>
              <a:ext uri="{FF2B5EF4-FFF2-40B4-BE49-F238E27FC236}">
                <a16:creationId xmlns:a16="http://schemas.microsoft.com/office/drawing/2014/main" id="{A0147764-972C-4710-BFF2-9D4375691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895" y="2316792"/>
            <a:ext cx="3013399" cy="301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BD2EFC-B6B0-46CC-9800-50EBDB6969A9}"/>
              </a:ext>
            </a:extLst>
          </p:cNvPr>
          <p:cNvSpPr txBox="1"/>
          <p:nvPr/>
        </p:nvSpPr>
        <p:spPr>
          <a:xfrm>
            <a:off x="401237" y="5606845"/>
            <a:ext cx="311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berkembang</a:t>
            </a:r>
            <a:r>
              <a:rPr lang="en-US" dirty="0"/>
              <a:t> </a:t>
            </a:r>
            <a:r>
              <a:rPr lang="en-US" dirty="0" err="1"/>
              <a:t>biak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73DF9-A4D6-4E20-A3B6-F5057DFE9813}"/>
              </a:ext>
            </a:extLst>
          </p:cNvPr>
          <p:cNvSpPr txBox="1"/>
          <p:nvPr/>
        </p:nvSpPr>
        <p:spPr>
          <a:xfrm>
            <a:off x="4224235" y="5606845"/>
            <a:ext cx="3905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bersembunyi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predator dan </a:t>
            </a:r>
            <a:r>
              <a:rPr lang="en-US" dirty="0" err="1"/>
              <a:t>badai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018F3-DBF1-4F88-93DF-A050CD90E701}"/>
              </a:ext>
            </a:extLst>
          </p:cNvPr>
          <p:cNvSpPr txBox="1"/>
          <p:nvPr/>
        </p:nvSpPr>
        <p:spPr>
          <a:xfrm>
            <a:off x="9141788" y="5745344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makanan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2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4EA1-0989-463D-AD6F-F94DB4FA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Riset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3D9B3-B92D-4C3B-995C-8E91EE4E7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mangroves help fish populations and biodiversity on </a:t>
            </a:r>
            <a:r>
              <a:rPr lang="en-US" dirty="0" err="1"/>
              <a:t>pulau</a:t>
            </a:r>
            <a:r>
              <a:rPr lang="en-US" dirty="0"/>
              <a:t> Tanakeke?</a:t>
            </a:r>
          </a:p>
          <a:p>
            <a:r>
              <a:rPr lang="en-US" dirty="0"/>
              <a:t>Does replanted mangroves also help fish populations</a:t>
            </a:r>
          </a:p>
          <a:p>
            <a:endParaRPr lang="en-US" dirty="0"/>
          </a:p>
          <a:p>
            <a:r>
              <a:rPr lang="en-US" dirty="0"/>
              <a:t>TRANSLATE:</a:t>
            </a:r>
          </a:p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memanfaat</a:t>
            </a:r>
            <a:r>
              <a:rPr lang="en-US" dirty="0"/>
              <a:t> </a:t>
            </a:r>
            <a:r>
              <a:rPr lang="en-US" dirty="0" err="1"/>
              <a:t>poblasi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dan </a:t>
            </a:r>
            <a:r>
              <a:rPr lang="en-US" dirty="0" err="1"/>
              <a:t>keanakeragaman</a:t>
            </a:r>
            <a:r>
              <a:rPr lang="en-US" dirty="0"/>
              <a:t> di </a:t>
            </a:r>
            <a:r>
              <a:rPr lang="en-US" dirty="0" err="1"/>
              <a:t>pulau</a:t>
            </a:r>
            <a:r>
              <a:rPr lang="en-US" dirty="0"/>
              <a:t> Tanakeke</a:t>
            </a:r>
          </a:p>
          <a:p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yang </a:t>
            </a:r>
            <a:r>
              <a:rPr lang="en-US" dirty="0" err="1"/>
              <a:t>ditanam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juga?</a:t>
            </a:r>
          </a:p>
        </p:txBody>
      </p:sp>
    </p:spTree>
    <p:extLst>
      <p:ext uri="{BB962C8B-B14F-4D97-AF65-F5344CB8AC3E}">
        <p14:creationId xmlns:p14="http://schemas.microsoft.com/office/powerpoint/2010/main" val="361083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D6DAD-C536-444E-8C69-442053F6A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Riset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C0A8D-9BD9-43C6-862C-CE8C6DE2C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89" y="1470438"/>
            <a:ext cx="5192082" cy="4344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4C9A6A-3AB1-4DA4-BCFA-C3DFBA807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291190" y="2609636"/>
            <a:ext cx="6611205" cy="409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29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738ECB8-40DF-4CF5-80AB-2BBDE1248DD1}"/>
              </a:ext>
            </a:extLst>
          </p:cNvPr>
          <p:cNvSpPr/>
          <p:nvPr/>
        </p:nvSpPr>
        <p:spPr>
          <a:xfrm>
            <a:off x="5133060" y="5344085"/>
            <a:ext cx="2238531" cy="12868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3C57C-8F18-4608-B9ED-6B3967C5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err="1"/>
              <a:t>Lokasi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6782B-87F6-4F3C-9876-CBE75AE3D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6" y="1166117"/>
            <a:ext cx="5606215" cy="3960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35F8DA-8F5F-4451-9DC6-2023805F37D4}"/>
              </a:ext>
            </a:extLst>
          </p:cNvPr>
          <p:cNvSpPr txBox="1"/>
          <p:nvPr/>
        </p:nvSpPr>
        <p:spPr>
          <a:xfrm>
            <a:off x="2280794" y="5209654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Latangpeo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004DA6-1680-4B68-83E8-00223B7F82D3}"/>
              </a:ext>
            </a:extLst>
          </p:cNvPr>
          <p:cNvSpPr txBox="1"/>
          <p:nvPr/>
        </p:nvSpPr>
        <p:spPr>
          <a:xfrm>
            <a:off x="8377808" y="5209654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Tompotana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66611F1-0E4B-4946-954B-FEAEEB635DD7}"/>
              </a:ext>
            </a:extLst>
          </p:cNvPr>
          <p:cNvSpPr/>
          <p:nvPr/>
        </p:nvSpPr>
        <p:spPr>
          <a:xfrm rot="864476">
            <a:off x="740208" y="2622430"/>
            <a:ext cx="1216324" cy="91008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BAEFCE3-B42D-4863-9C3C-FE4A5D157AF8}"/>
              </a:ext>
            </a:extLst>
          </p:cNvPr>
          <p:cNvSpPr/>
          <p:nvPr/>
        </p:nvSpPr>
        <p:spPr>
          <a:xfrm rot="4118148">
            <a:off x="3158108" y="2961741"/>
            <a:ext cx="893135" cy="1011502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BFBFC04-FEE1-434D-865B-03BFD80C3904}"/>
              </a:ext>
            </a:extLst>
          </p:cNvPr>
          <p:cNvSpPr/>
          <p:nvPr/>
        </p:nvSpPr>
        <p:spPr>
          <a:xfrm rot="20449409">
            <a:off x="4062457" y="2562170"/>
            <a:ext cx="465420" cy="104668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2C588A3-9A8E-4452-B3D2-1B2BE00DAF8D}"/>
              </a:ext>
            </a:extLst>
          </p:cNvPr>
          <p:cNvSpPr/>
          <p:nvPr/>
        </p:nvSpPr>
        <p:spPr>
          <a:xfrm rot="4040353">
            <a:off x="3767065" y="3463353"/>
            <a:ext cx="183682" cy="104668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EA0401-DB68-4317-92DD-AB2D07FA7554}"/>
              </a:ext>
            </a:extLst>
          </p:cNvPr>
          <p:cNvGrpSpPr/>
          <p:nvPr/>
        </p:nvGrpSpPr>
        <p:grpSpPr>
          <a:xfrm>
            <a:off x="5365784" y="5578986"/>
            <a:ext cx="308866" cy="795584"/>
            <a:chOff x="5326390" y="5326651"/>
            <a:chExt cx="308866" cy="106477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16D55B4-DD10-477B-A6E9-18C9454BC38B}"/>
                </a:ext>
              </a:extLst>
            </p:cNvPr>
            <p:cNvSpPr/>
            <p:nvPr/>
          </p:nvSpPr>
          <p:spPr>
            <a:xfrm>
              <a:off x="5326393" y="5326651"/>
              <a:ext cx="308863" cy="294868"/>
            </a:xfrm>
            <a:prstGeom prst="roundRect">
              <a:avLst/>
            </a:prstGeom>
            <a:solidFill>
              <a:srgbClr val="FFFF00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8BEECE1-0D3E-4D49-B575-C91B4F374E60}"/>
                </a:ext>
              </a:extLst>
            </p:cNvPr>
            <p:cNvSpPr/>
            <p:nvPr/>
          </p:nvSpPr>
          <p:spPr>
            <a:xfrm>
              <a:off x="5326391" y="5711606"/>
              <a:ext cx="308863" cy="294868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9740F4B-0336-4BFB-9677-0C96289B2336}"/>
                </a:ext>
              </a:extLst>
            </p:cNvPr>
            <p:cNvSpPr/>
            <p:nvPr/>
          </p:nvSpPr>
          <p:spPr>
            <a:xfrm>
              <a:off x="5326390" y="6096561"/>
              <a:ext cx="308863" cy="294868"/>
            </a:xfrm>
            <a:prstGeom prst="roundRect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06EF7FB-FB6E-48B9-92EA-CCFCD14BA6BC}"/>
              </a:ext>
            </a:extLst>
          </p:cNvPr>
          <p:cNvSpPr txBox="1"/>
          <p:nvPr/>
        </p:nvSpPr>
        <p:spPr>
          <a:xfrm>
            <a:off x="5687176" y="5521964"/>
            <a:ext cx="1703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EMR</a:t>
            </a:r>
          </a:p>
          <a:p>
            <a:r>
              <a:rPr lang="en-US" b="1" dirty="0">
                <a:solidFill>
                  <a:schemeClr val="bg1"/>
                </a:solidFill>
              </a:rPr>
              <a:t>HUTAN ALAMI</a:t>
            </a:r>
          </a:p>
          <a:p>
            <a:r>
              <a:rPr lang="en-US" b="1" dirty="0">
                <a:solidFill>
                  <a:schemeClr val="bg1"/>
                </a:solidFill>
              </a:rPr>
              <a:t>DIHANCUR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5805E-C727-433D-8027-0FEA5F12B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91" y="1166117"/>
            <a:ext cx="5527953" cy="396068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C91F24C-94E9-45C0-BB6E-919E78F46630}"/>
              </a:ext>
            </a:extLst>
          </p:cNvPr>
          <p:cNvSpPr/>
          <p:nvPr/>
        </p:nvSpPr>
        <p:spPr>
          <a:xfrm rot="19858463">
            <a:off x="8936537" y="3123078"/>
            <a:ext cx="624501" cy="40724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0B96A00-6221-4077-A943-0D785F8EBE38}"/>
              </a:ext>
            </a:extLst>
          </p:cNvPr>
          <p:cNvSpPr/>
          <p:nvPr/>
        </p:nvSpPr>
        <p:spPr>
          <a:xfrm rot="19838248">
            <a:off x="8745619" y="2965842"/>
            <a:ext cx="668856" cy="14732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BC0F27F-F2C0-4005-9F00-3222BB323479}"/>
              </a:ext>
            </a:extLst>
          </p:cNvPr>
          <p:cNvSpPr/>
          <p:nvPr/>
        </p:nvSpPr>
        <p:spPr>
          <a:xfrm rot="4118148">
            <a:off x="9020401" y="2013008"/>
            <a:ext cx="456773" cy="51217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91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0AA59-C9EE-463A-BDDF-9F87943A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 </a:t>
            </a:r>
            <a:r>
              <a:rPr lang="en-US" dirty="0" err="1"/>
              <a:t>Riset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41B26-EA56-4682-AB99-195B2BC63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Kami </a:t>
            </a:r>
            <a:r>
              <a:rPr lang="en-US" dirty="0" err="1"/>
              <a:t>mengumpul</a:t>
            </a:r>
            <a:r>
              <a:rPr lang="en-US" dirty="0"/>
              <a:t> data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</a:t>
            </a:r>
            <a:r>
              <a:rPr lang="en-US" dirty="0" err="1"/>
              <a:t>februari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sekarang</a:t>
            </a:r>
            <a:endParaRPr lang="en-US" dirty="0"/>
          </a:p>
          <a:p>
            <a:pPr lvl="1"/>
            <a:r>
              <a:rPr lang="en-US" dirty="0" err="1"/>
              <a:t>jumlah</a:t>
            </a:r>
            <a:r>
              <a:rPr lang="en-US" dirty="0"/>
              <a:t> 8 </a:t>
            </a:r>
            <a:r>
              <a:rPr lang="en-US" dirty="0" err="1"/>
              <a:t>bulan</a:t>
            </a:r>
            <a:endParaRPr lang="en-US" dirty="0"/>
          </a:p>
          <a:p>
            <a:pPr lvl="1"/>
            <a:r>
              <a:rPr lang="en-US" dirty="0"/>
              <a:t>18 jam video per </a:t>
            </a:r>
            <a:r>
              <a:rPr lang="en-US" dirty="0" err="1"/>
              <a:t>bulan</a:t>
            </a:r>
            <a:endParaRPr lang="en-US" dirty="0"/>
          </a:p>
          <a:p>
            <a:r>
              <a:rPr lang="en-US" dirty="0" err="1"/>
              <a:t>Sejauh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kami </a:t>
            </a:r>
            <a:r>
              <a:rPr lang="en-US" dirty="0" err="1"/>
              <a:t>menemukkan</a:t>
            </a:r>
            <a:endParaRPr lang="en-US" dirty="0"/>
          </a:p>
          <a:p>
            <a:pPr lvl="1"/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26 </a:t>
            </a:r>
            <a:r>
              <a:rPr lang="en-US" dirty="0" err="1"/>
              <a:t>genis</a:t>
            </a:r>
            <a:r>
              <a:rPr lang="en-US" dirty="0"/>
              <a:t> </a:t>
            </a:r>
            <a:r>
              <a:rPr lang="en-US" dirty="0" err="1"/>
              <a:t>ikan</a:t>
            </a:r>
            <a:endParaRPr lang="en-US" dirty="0"/>
          </a:p>
          <a:p>
            <a:pPr lvl="1"/>
            <a:r>
              <a:rPr lang="en-US" dirty="0"/>
              <a:t>2 </a:t>
            </a:r>
            <a:r>
              <a:rPr lang="en-US" dirty="0" err="1"/>
              <a:t>genis</a:t>
            </a:r>
            <a:r>
              <a:rPr lang="en-US" dirty="0"/>
              <a:t> </a:t>
            </a:r>
            <a:r>
              <a:rPr lang="en-US" dirty="0" err="1"/>
              <a:t>ular</a:t>
            </a:r>
            <a:endParaRPr lang="en-US" dirty="0"/>
          </a:p>
          <a:p>
            <a:pPr lvl="1"/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3 </a:t>
            </a:r>
            <a:r>
              <a:rPr lang="en-US" dirty="0" err="1"/>
              <a:t>genis</a:t>
            </a:r>
            <a:r>
              <a:rPr lang="en-US" dirty="0"/>
              <a:t> </a:t>
            </a:r>
            <a:r>
              <a:rPr lang="en-US" dirty="0" err="1"/>
              <a:t>kepiting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191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6E61-FBC8-42FE-AA71-238E8C83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B5A39-BBDA-4006-B784-4D7E0E04D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94315" y="4871805"/>
            <a:ext cx="3219615" cy="14161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086B9F-B454-4489-9649-FBC177210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76" y="1262020"/>
            <a:ext cx="2973447" cy="1791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197B77-E37B-4363-A042-1D4448BA6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7896" y="1776564"/>
            <a:ext cx="4379361" cy="1599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EFB0E8-10E7-483B-B94C-F76619000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931" y="3520682"/>
            <a:ext cx="2178162" cy="1543129"/>
          </a:xfrm>
          <a:prstGeom prst="rect">
            <a:avLst/>
          </a:prstGeom>
        </p:spPr>
      </p:pic>
      <p:pic>
        <p:nvPicPr>
          <p:cNvPr id="7" name="Picture 14" descr="https://lh7-us.googleusercontent.com/docsz/AD_4nXdHbKbFaYJVJO3MY_qBH1htHpUOIjR13U3UvkOiNXJRC_nraoYOTVgldsyzWrL4cUKfs0NO3ygNuDhlOsL6dAEoG7dNdtZA4AB3ea39GgBBBe1TQcMs7fuymRghKSJyLp-K_zB92Xx7pOgS3xZBZslXG431?key=AsPceWaF00RQdkl9sr3chA">
            <a:extLst>
              <a:ext uri="{FF2B5EF4-FFF2-40B4-BE49-F238E27FC236}">
                <a16:creationId xmlns:a16="http://schemas.microsoft.com/office/drawing/2014/main" id="{12A7E75B-4286-4E8F-AB80-C29013879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810" y="4871805"/>
            <a:ext cx="20669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lh7-us.googleusercontent.com/docsz/AD_4nXfa2_-_Ht6-t0Uc3Z4b4f-lp1zOK8rU4vQkvIgTBDPORhd3ECGaJlWZMTjLEVKE1a1-c3aecZrtfgSxYTBJ5l0LtVA57SFVyGUOL_nvGSNeVNv_FQvn5ErG80zZCuPjalwPVhYe1uq7NPFSL6UkiZudMV6u?key=AsPceWaF00RQdkl9sr3chA">
            <a:extLst>
              <a:ext uri="{FF2B5EF4-FFF2-40B4-BE49-F238E27FC236}">
                <a16:creationId xmlns:a16="http://schemas.microsoft.com/office/drawing/2014/main" id="{400967D7-C0F1-4B12-8B0B-47B6B6BE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001" y="198031"/>
            <a:ext cx="2567666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8" descr="https://lh7-us.googleusercontent.com/docsz/AD_4nXcueCozBkxYH0C5vd1b1u6xLhqD5QPo8jeY7Goo8MYTVqbtCR5l5Khuilu7J8iBeOh3FW9DbPco6ZeM_mU_vYlI20WzT6m7i0qevzKfCWjct-S3p7vgphdm8rj8uJbE-IHMCWbPrLAMT1PPzJCykcQ2caVp?key=AsPceWaF00RQdkl9sr3chA">
            <a:extLst>
              <a:ext uri="{FF2B5EF4-FFF2-40B4-BE49-F238E27FC236}">
                <a16:creationId xmlns:a16="http://schemas.microsoft.com/office/drawing/2014/main" id="{CA175BCA-D4FD-4BD0-9F72-B8695CF07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974" y="3126625"/>
            <a:ext cx="2811988" cy="316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3262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936</TotalTime>
  <Words>929</Words>
  <Application>Microsoft Office PowerPoint</Application>
  <PresentationFormat>Widescreen</PresentationFormat>
  <Paragraphs>141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Century Gothic</vt:lpstr>
      <vt:lpstr>Wingdings 3</vt:lpstr>
      <vt:lpstr>Ion</vt:lpstr>
      <vt:lpstr>Dampak restorasi mangrove untuk populasi ikan dan keanakeragaman di Sulawesi Selatan</vt:lpstr>
      <vt:lpstr>Hutan Bakau di Indonesia</vt:lpstr>
      <vt:lpstr>Manfaat Hutan bakau untuk manusia</vt:lpstr>
      <vt:lpstr>Manfaat Hutan bakau untuk ikan</vt:lpstr>
      <vt:lpstr>Pertanyaan Riset</vt:lpstr>
      <vt:lpstr>Metode Riset</vt:lpstr>
      <vt:lpstr>Lokasi</vt:lpstr>
      <vt:lpstr>Hasil Riset</vt:lpstr>
      <vt:lpstr>Spesies apa saja ditemukan?</vt:lpstr>
      <vt:lpstr>Spesies apa saja ditemukan?</vt:lpstr>
      <vt:lpstr>Spesies apa saja ditemukan?</vt:lpstr>
      <vt:lpstr>Spesies apa saja ditemukan?</vt:lpstr>
      <vt:lpstr>Spesies apa saja ditemukan?</vt:lpstr>
      <vt:lpstr>Spesies apa saja ditemukan?</vt:lpstr>
      <vt:lpstr>Jumlah ikan</vt:lpstr>
      <vt:lpstr>Kenapa ikan kecil penting untuk kita?</vt:lpstr>
      <vt:lpstr>Kenapa ikan kecil penting untuk kita?</vt:lpstr>
      <vt:lpstr>Kenapa ikan kecil penting untuk kita?</vt:lpstr>
      <vt:lpstr>Kenapa ikan kecil penting untuk kita?</vt:lpstr>
      <vt:lpstr>Kenapa ikan kecil penting untuk kita?</vt:lpstr>
      <vt:lpstr>Kenapa ikan kecil penting untuk kita?</vt:lpstr>
      <vt:lpstr>Kenapa ikan kecil penting untuk kita?</vt:lpstr>
      <vt:lpstr>Kenapa ikan kecil penting untuk kita?</vt:lpstr>
      <vt:lpstr>Kenapa ikan kecil penting untuk kita?</vt:lpstr>
      <vt:lpstr>Keanakeragaman di mangrove</vt:lpstr>
      <vt:lpstr>PowerPoint Presentation</vt:lpstr>
      <vt:lpstr>PowerPoint Presentation</vt:lpstr>
      <vt:lpstr>Collaboration activities/  Big picture goals</vt:lpstr>
      <vt:lpstr>Check out Blue Forests!!!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Wulfing</dc:creator>
  <cp:lastModifiedBy>Sophie Wulfing</cp:lastModifiedBy>
  <cp:revision>55</cp:revision>
  <dcterms:created xsi:type="dcterms:W3CDTF">2024-06-11T00:22:12Z</dcterms:created>
  <dcterms:modified xsi:type="dcterms:W3CDTF">2024-09-02T03:33:40Z</dcterms:modified>
</cp:coreProperties>
</file>